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09" r:id="rId4"/>
  </p:sldMasterIdLst>
  <p:notesMasterIdLst>
    <p:notesMasterId r:id="rId13"/>
  </p:notesMasterIdLst>
  <p:sldIdLst>
    <p:sldId id="256" r:id="rId5"/>
    <p:sldId id="312" r:id="rId6"/>
    <p:sldId id="313" r:id="rId7"/>
    <p:sldId id="314" r:id="rId8"/>
    <p:sldId id="302" r:id="rId9"/>
    <p:sldId id="315" r:id="rId10"/>
    <p:sldId id="304" r:id="rId11"/>
    <p:sldId id="31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296" userDrawn="1">
          <p15:clr>
            <a:srgbClr val="A4A3A4"/>
          </p15:clr>
        </p15:guide>
        <p15:guide id="2" pos="384" userDrawn="1">
          <p15:clr>
            <a:srgbClr val="A4A3A4"/>
          </p15:clr>
        </p15:guide>
        <p15:guide id="3" orient="horz" pos="528" userDrawn="1">
          <p15:clr>
            <a:srgbClr val="A4A3A4"/>
          </p15:clr>
        </p15:guide>
        <p15:guide id="4" orient="horz" pos="3552" userDrawn="1">
          <p15:clr>
            <a:srgbClr val="A4A3A4"/>
          </p15:clr>
        </p15:guide>
        <p15:guide id="5" orient="horz" pos="768" userDrawn="1">
          <p15:clr>
            <a:srgbClr val="A4A3A4"/>
          </p15:clr>
        </p15:guide>
        <p15:guide id="7" pos="4032" userDrawn="1">
          <p15:clr>
            <a:srgbClr val="A4A3A4"/>
          </p15:clr>
        </p15:guide>
        <p15:guide id="9" pos="3648" userDrawn="1">
          <p15:clr>
            <a:srgbClr val="A4A3A4"/>
          </p15:clr>
        </p15:guide>
        <p15:guide id="10" orient="horz" pos="1536" userDrawn="1">
          <p15:clr>
            <a:srgbClr val="A4A3A4"/>
          </p15:clr>
        </p15:guide>
        <p15:guide id="11" orient="horz" pos="18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B2DBE4-603A-4589-96DC-63769383F96E}" v="15" dt="2025-05-03T19:31:12.042"/>
    <p1510:client id="{B301284A-3AEA-DF23-5D13-7801526BAEC6}" v="661" dt="2025-05-04T08:17:47.894"/>
    <p1510:client id="{C7817BBB-0F0B-F0F2-6833-C62B93A379F4}" v="76" dt="2025-05-04T11:02:50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63"/>
    <p:restoredTop sz="95701"/>
  </p:normalViewPr>
  <p:slideViewPr>
    <p:cSldViewPr>
      <p:cViewPr>
        <p:scale>
          <a:sx n="100" d="100"/>
          <a:sy n="100" d="100"/>
        </p:scale>
        <p:origin x="19" y="-533"/>
      </p:cViewPr>
      <p:guideLst>
        <p:guide pos="7296"/>
        <p:guide pos="384"/>
        <p:guide orient="horz" pos="528"/>
        <p:guide orient="horz" pos="3552"/>
        <p:guide orient="horz" pos="768"/>
        <p:guide pos="4032"/>
        <p:guide pos="3648"/>
        <p:guide orient="horz" pos="1536"/>
        <p:guide orient="horz" pos="18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j kumar Rangwani" userId="S::rrangwan@student.42abudhabi.ae::7554107c-0af2-4c02-b41d-ae564e13fac5" providerId="AD" clId="Web-{B301284A-3AEA-DF23-5D13-7801526BAEC6}"/>
    <pc:docChg chg="addSld delSld modSld sldOrd">
      <pc:chgData name="Raj kumar Rangwani" userId="S::rrangwan@student.42abudhabi.ae::7554107c-0af2-4c02-b41d-ae564e13fac5" providerId="AD" clId="Web-{B301284A-3AEA-DF23-5D13-7801526BAEC6}" dt="2025-05-04T08:17:46.285" v="631" actId="20577"/>
      <pc:docMkLst>
        <pc:docMk/>
      </pc:docMkLst>
      <pc:sldChg chg="modSp">
        <pc:chgData name="Raj kumar Rangwani" userId="S::rrangwan@student.42abudhabi.ae::7554107c-0af2-4c02-b41d-ae564e13fac5" providerId="AD" clId="Web-{B301284A-3AEA-DF23-5D13-7801526BAEC6}" dt="2025-05-04T05:34:13.234" v="21" actId="20577"/>
        <pc:sldMkLst>
          <pc:docMk/>
          <pc:sldMk cId="2259308896" sldId="256"/>
        </pc:sldMkLst>
        <pc:spChg chg="mod">
          <ac:chgData name="Raj kumar Rangwani" userId="S::rrangwan@student.42abudhabi.ae::7554107c-0af2-4c02-b41d-ae564e13fac5" providerId="AD" clId="Web-{B301284A-3AEA-DF23-5D13-7801526BAEC6}" dt="2025-05-04T05:33:46.015" v="7" actId="20577"/>
          <ac:spMkLst>
            <pc:docMk/>
            <pc:sldMk cId="2259308896" sldId="256"/>
            <ac:spMk id="2" creationId="{51DF3D98-3C30-4CFC-8643-C81E829C8C25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5:34:13.234" v="21" actId="20577"/>
          <ac:spMkLst>
            <pc:docMk/>
            <pc:sldMk cId="2259308896" sldId="256"/>
            <ac:spMk id="3" creationId="{A068D447-28D3-4F5F-B2DC-FD67E9015868}"/>
          </ac:spMkLst>
        </pc:spChg>
      </pc:sldChg>
      <pc:sldChg chg="del">
        <pc:chgData name="Raj kumar Rangwani" userId="S::rrangwan@student.42abudhabi.ae::7554107c-0af2-4c02-b41d-ae564e13fac5" providerId="AD" clId="Web-{B301284A-3AEA-DF23-5D13-7801526BAEC6}" dt="2025-05-04T08:12:40.483" v="429"/>
        <pc:sldMkLst>
          <pc:docMk/>
          <pc:sldMk cId="3308071976" sldId="280"/>
        </pc:sldMkLst>
      </pc:sldChg>
      <pc:sldChg chg="modSp">
        <pc:chgData name="Raj kumar Rangwani" userId="S::rrangwan@student.42abudhabi.ae::7554107c-0af2-4c02-b41d-ae564e13fac5" providerId="AD" clId="Web-{B301284A-3AEA-DF23-5D13-7801526BAEC6}" dt="2025-05-04T08:17:21.128" v="617" actId="20577"/>
        <pc:sldMkLst>
          <pc:docMk/>
          <pc:sldMk cId="627731054" sldId="281"/>
        </pc:sldMkLst>
        <pc:spChg chg="mod">
          <ac:chgData name="Raj kumar Rangwani" userId="S::rrangwan@student.42abudhabi.ae::7554107c-0af2-4c02-b41d-ae564e13fac5" providerId="AD" clId="Web-{B301284A-3AEA-DF23-5D13-7801526BAEC6}" dt="2025-05-04T08:17:21.128" v="617" actId="20577"/>
          <ac:spMkLst>
            <pc:docMk/>
            <pc:sldMk cId="627731054" sldId="281"/>
            <ac:spMk id="3" creationId="{A068D447-28D3-4F5F-B2DC-FD67E9015868}"/>
          </ac:spMkLst>
        </pc:spChg>
      </pc:sldChg>
      <pc:sldChg chg="del">
        <pc:chgData name="Raj kumar Rangwani" userId="S::rrangwan@student.42abudhabi.ae::7554107c-0af2-4c02-b41d-ae564e13fac5" providerId="AD" clId="Web-{B301284A-3AEA-DF23-5D13-7801526BAEC6}" dt="2025-05-04T08:12:31.827" v="422"/>
        <pc:sldMkLst>
          <pc:docMk/>
          <pc:sldMk cId="3729241824" sldId="300"/>
        </pc:sldMkLst>
      </pc:sldChg>
      <pc:sldChg chg="delSp modSp">
        <pc:chgData name="Raj kumar Rangwani" userId="S::rrangwan@student.42abudhabi.ae::7554107c-0af2-4c02-b41d-ae564e13fac5" providerId="AD" clId="Web-{B301284A-3AEA-DF23-5D13-7801526BAEC6}" dt="2025-05-04T07:34:52.650" v="367" actId="20577"/>
        <pc:sldMkLst>
          <pc:docMk/>
          <pc:sldMk cId="3307162523" sldId="302"/>
        </pc:sldMkLst>
        <pc:spChg chg="del mod">
          <ac:chgData name="Raj kumar Rangwani" userId="S::rrangwan@student.42abudhabi.ae::7554107c-0af2-4c02-b41d-ae564e13fac5" providerId="AD" clId="Web-{B301284A-3AEA-DF23-5D13-7801526BAEC6}" dt="2025-05-04T07:29:21.395" v="296"/>
          <ac:spMkLst>
            <pc:docMk/>
            <pc:sldMk cId="3307162523" sldId="302"/>
            <ac:spMk id="2" creationId="{70640A05-A075-B6F7-8485-592305845518}"/>
          </ac:spMkLst>
        </pc:spChg>
        <pc:spChg chg="del mod">
          <ac:chgData name="Raj kumar Rangwani" userId="S::rrangwan@student.42abudhabi.ae::7554107c-0af2-4c02-b41d-ae564e13fac5" providerId="AD" clId="Web-{B301284A-3AEA-DF23-5D13-7801526BAEC6}" dt="2025-05-04T07:34:24.197" v="365"/>
          <ac:spMkLst>
            <pc:docMk/>
            <pc:sldMk cId="3307162523" sldId="302"/>
            <ac:spMk id="3" creationId="{4A003396-B624-401E-50C6-C0BB01AF161D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32:48.945" v="308" actId="20577"/>
          <ac:spMkLst>
            <pc:docMk/>
            <pc:sldMk cId="3307162523" sldId="302"/>
            <ac:spMk id="4" creationId="{25F4EFB8-B32B-E305-CA40-1BDEF9E3C5D6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34:52.650" v="367" actId="20577"/>
          <ac:spMkLst>
            <pc:docMk/>
            <pc:sldMk cId="3307162523" sldId="302"/>
            <ac:spMk id="5" creationId="{3602EF04-C343-BFD2-AB41-A62063075783}"/>
          </ac:spMkLst>
        </pc:spChg>
      </pc:sldChg>
      <pc:sldChg chg="delSp del">
        <pc:chgData name="Raj kumar Rangwani" userId="S::rrangwan@student.42abudhabi.ae::7554107c-0af2-4c02-b41d-ae564e13fac5" providerId="AD" clId="Web-{B301284A-3AEA-DF23-5D13-7801526BAEC6}" dt="2025-05-04T08:12:40.483" v="431"/>
        <pc:sldMkLst>
          <pc:docMk/>
          <pc:sldMk cId="4220525341" sldId="303"/>
        </pc:sldMkLst>
        <pc:spChg chg="del">
          <ac:chgData name="Raj kumar Rangwani" userId="S::rrangwan@student.42abudhabi.ae::7554107c-0af2-4c02-b41d-ae564e13fac5" providerId="AD" clId="Web-{B301284A-3AEA-DF23-5D13-7801526BAEC6}" dt="2025-05-04T07:35:47.979" v="368"/>
          <ac:spMkLst>
            <pc:docMk/>
            <pc:sldMk cId="4220525341" sldId="303"/>
            <ac:spMk id="2" creationId="{6B4F370C-18BC-A752-2980-6309F5D7DC43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35:50.589" v="369"/>
          <ac:spMkLst>
            <pc:docMk/>
            <pc:sldMk cId="4220525341" sldId="303"/>
            <ac:spMk id="3" creationId="{F0986A75-51DF-087B-EE6E-0899D0826DFB}"/>
          </ac:spMkLst>
        </pc:spChg>
      </pc:sldChg>
      <pc:sldChg chg="delSp modSp">
        <pc:chgData name="Raj kumar Rangwani" userId="S::rrangwan@student.42abudhabi.ae::7554107c-0af2-4c02-b41d-ae564e13fac5" providerId="AD" clId="Web-{B301284A-3AEA-DF23-5D13-7801526BAEC6}" dt="2025-05-04T08:17:46.285" v="631" actId="20577"/>
        <pc:sldMkLst>
          <pc:docMk/>
          <pc:sldMk cId="2700317568" sldId="304"/>
        </pc:sldMkLst>
        <pc:spChg chg="del">
          <ac:chgData name="Raj kumar Rangwani" userId="S::rrangwan@student.42abudhabi.ae::7554107c-0af2-4c02-b41d-ae564e13fac5" providerId="AD" clId="Web-{B301284A-3AEA-DF23-5D13-7801526BAEC6}" dt="2025-05-04T08:12:45.327" v="435"/>
          <ac:spMkLst>
            <pc:docMk/>
            <pc:sldMk cId="2700317568" sldId="304"/>
            <ac:spMk id="7" creationId="{6C58156F-B502-2468-F7F7-7EF56BA44FBE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8:16:01.205" v="578"/>
          <ac:spMkLst>
            <pc:docMk/>
            <pc:sldMk cId="2700317568" sldId="304"/>
            <ac:spMk id="8" creationId="{151DE16D-6222-1703-D240-DA742BD7BEF9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8:13:03.390" v="444" actId="20577"/>
          <ac:spMkLst>
            <pc:docMk/>
            <pc:sldMk cId="2700317568" sldId="304"/>
            <ac:spMk id="41" creationId="{A49ABFAC-D966-9A7C-EFB9-4AA2A4BFCB3B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8:13:23.374" v="455" actId="20577"/>
          <ac:spMkLst>
            <pc:docMk/>
            <pc:sldMk cId="2700317568" sldId="304"/>
            <ac:spMk id="42" creationId="{E7EE4D5B-87DD-4137-0625-40623A0E8A35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8:17:46.285" v="631" actId="20577"/>
          <ac:spMkLst>
            <pc:docMk/>
            <pc:sldMk cId="2700317568" sldId="304"/>
            <ac:spMk id="43" creationId="{DDD88D28-D711-5AC9-E34C-3050A6413FB3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8:13:44.125" v="462" actId="20577"/>
          <ac:spMkLst>
            <pc:docMk/>
            <pc:sldMk cId="2700317568" sldId="304"/>
            <ac:spMk id="44" creationId="{9A16E2DA-8782-EACD-C467-2BD2FC22391C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8:16:15.752" v="581" actId="20577"/>
          <ac:spMkLst>
            <pc:docMk/>
            <pc:sldMk cId="2700317568" sldId="304"/>
            <ac:spMk id="45" creationId="{2A504466-AF6B-14A5-DBE7-37A09EC63EC7}"/>
          </ac:spMkLst>
        </pc:spChg>
      </pc:sldChg>
      <pc:sldChg chg="del">
        <pc:chgData name="Raj kumar Rangwani" userId="S::rrangwan@student.42abudhabi.ae::7554107c-0af2-4c02-b41d-ae564e13fac5" providerId="AD" clId="Web-{B301284A-3AEA-DF23-5D13-7801526BAEC6}" dt="2025-05-04T08:12:40.483" v="428"/>
        <pc:sldMkLst>
          <pc:docMk/>
          <pc:sldMk cId="772267823" sldId="305"/>
        </pc:sldMkLst>
      </pc:sldChg>
      <pc:sldChg chg="del">
        <pc:chgData name="Raj kumar Rangwani" userId="S::rrangwan@student.42abudhabi.ae::7554107c-0af2-4c02-b41d-ae564e13fac5" providerId="AD" clId="Web-{B301284A-3AEA-DF23-5D13-7801526BAEC6}" dt="2025-05-04T08:12:40.483" v="426"/>
        <pc:sldMkLst>
          <pc:docMk/>
          <pc:sldMk cId="4028410468" sldId="306"/>
        </pc:sldMkLst>
      </pc:sldChg>
      <pc:sldChg chg="del">
        <pc:chgData name="Raj kumar Rangwani" userId="S::rrangwan@student.42abudhabi.ae::7554107c-0af2-4c02-b41d-ae564e13fac5" providerId="AD" clId="Web-{B301284A-3AEA-DF23-5D13-7801526BAEC6}" dt="2025-05-04T08:12:40.468" v="425"/>
        <pc:sldMkLst>
          <pc:docMk/>
          <pc:sldMk cId="1628771861" sldId="307"/>
        </pc:sldMkLst>
      </pc:sldChg>
      <pc:sldChg chg="del">
        <pc:chgData name="Raj kumar Rangwani" userId="S::rrangwan@student.42abudhabi.ae::7554107c-0af2-4c02-b41d-ae564e13fac5" providerId="AD" clId="Web-{B301284A-3AEA-DF23-5D13-7801526BAEC6}" dt="2025-05-04T08:12:31.827" v="423"/>
        <pc:sldMkLst>
          <pc:docMk/>
          <pc:sldMk cId="2352993737" sldId="308"/>
        </pc:sldMkLst>
      </pc:sldChg>
      <pc:sldChg chg="del">
        <pc:chgData name="Raj kumar Rangwani" userId="S::rrangwan@student.42abudhabi.ae::7554107c-0af2-4c02-b41d-ae564e13fac5" providerId="AD" clId="Web-{B301284A-3AEA-DF23-5D13-7801526BAEC6}" dt="2025-05-04T08:12:40.468" v="424"/>
        <pc:sldMkLst>
          <pc:docMk/>
          <pc:sldMk cId="3008749983" sldId="309"/>
        </pc:sldMkLst>
      </pc:sldChg>
      <pc:sldChg chg="del">
        <pc:chgData name="Raj kumar Rangwani" userId="S::rrangwan@student.42abudhabi.ae::7554107c-0af2-4c02-b41d-ae564e13fac5" providerId="AD" clId="Web-{B301284A-3AEA-DF23-5D13-7801526BAEC6}" dt="2025-05-04T08:12:40.483" v="427"/>
        <pc:sldMkLst>
          <pc:docMk/>
          <pc:sldMk cId="2113713740" sldId="310"/>
        </pc:sldMkLst>
      </pc:sldChg>
      <pc:sldChg chg="delSp add del ord">
        <pc:chgData name="Raj kumar Rangwani" userId="S::rrangwan@student.42abudhabi.ae::7554107c-0af2-4c02-b41d-ae564e13fac5" providerId="AD" clId="Web-{B301284A-3AEA-DF23-5D13-7801526BAEC6}" dt="2025-05-04T08:12:40.483" v="432"/>
        <pc:sldMkLst>
          <pc:docMk/>
          <pc:sldMk cId="312043735" sldId="311"/>
        </pc:sldMkLst>
        <pc:spChg chg="del">
          <ac:chgData name="Raj kumar Rangwani" userId="S::rrangwan@student.42abudhabi.ae::7554107c-0af2-4c02-b41d-ae564e13fac5" providerId="AD" clId="Web-{B301284A-3AEA-DF23-5D13-7801526BAEC6}" dt="2025-05-04T07:36:24.339" v="373"/>
          <ac:spMkLst>
            <pc:docMk/>
            <pc:sldMk cId="312043735" sldId="311"/>
            <ac:spMk id="8" creationId="{A82C041C-BA32-9DB5-9158-1264919F5376}"/>
          </ac:spMkLst>
        </pc:spChg>
      </pc:sldChg>
      <pc:sldChg chg="addSp delSp modSp add replId addAnim delAnim">
        <pc:chgData name="Raj kumar Rangwani" userId="S::rrangwan@student.42abudhabi.ae::7554107c-0af2-4c02-b41d-ae564e13fac5" providerId="AD" clId="Web-{B301284A-3AEA-DF23-5D13-7801526BAEC6}" dt="2025-05-04T07:28:06.659" v="295"/>
        <pc:sldMkLst>
          <pc:docMk/>
          <pc:sldMk cId="2073908653" sldId="312"/>
        </pc:sldMkLst>
        <pc:spChg chg="del mod">
          <ac:chgData name="Raj kumar Rangwani" userId="S::rrangwan@student.42abudhabi.ae::7554107c-0af2-4c02-b41d-ae564e13fac5" providerId="AD" clId="Web-{B301284A-3AEA-DF23-5D13-7801526BAEC6}" dt="2025-05-04T07:28:06.659" v="295"/>
          <ac:spMkLst>
            <pc:docMk/>
            <pc:sldMk cId="2073908653" sldId="312"/>
            <ac:spMk id="2" creationId="{CE4EC684-E847-540D-BA6C-83C9EB030B76}"/>
          </ac:spMkLst>
        </pc:spChg>
        <pc:spChg chg="del mod">
          <ac:chgData name="Raj kumar Rangwani" userId="S::rrangwan@student.42abudhabi.ae::7554107c-0af2-4c02-b41d-ae564e13fac5" providerId="AD" clId="Web-{B301284A-3AEA-DF23-5D13-7801526BAEC6}" dt="2025-05-04T06:59:42.335" v="209"/>
          <ac:spMkLst>
            <pc:docMk/>
            <pc:sldMk cId="2073908653" sldId="312"/>
            <ac:spMk id="3" creationId="{FF188BDE-F4B1-440A-89FA-06F246EF2657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00:24.320" v="216" actId="1076"/>
          <ac:spMkLst>
            <pc:docMk/>
            <pc:sldMk cId="2073908653" sldId="312"/>
            <ac:spMk id="8" creationId="{B44B786A-D176-7D48-D907-BF6218C958F2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00:24.336" v="217" actId="1076"/>
          <ac:spMkLst>
            <pc:docMk/>
            <pc:sldMk cId="2073908653" sldId="312"/>
            <ac:spMk id="9" creationId="{DBA61DC3-B498-7108-D5B1-EB258BCA89C4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00:24.352" v="218" actId="1076"/>
          <ac:spMkLst>
            <pc:docMk/>
            <pc:sldMk cId="2073908653" sldId="312"/>
            <ac:spMk id="10" creationId="{35255DBF-1E57-1C6F-1F70-5C08EE6E43F3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00:24.352" v="219" actId="1076"/>
          <ac:spMkLst>
            <pc:docMk/>
            <pc:sldMk cId="2073908653" sldId="312"/>
            <ac:spMk id="11" creationId="{AFB21C21-35E0-2CEA-70B2-1BE2198520F1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00:24.367" v="220" actId="1076"/>
          <ac:spMkLst>
            <pc:docMk/>
            <pc:sldMk cId="2073908653" sldId="312"/>
            <ac:spMk id="12" creationId="{34F0386A-E861-C91A-AB55-D67E3F4619DC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00:24.383" v="221" actId="1076"/>
          <ac:spMkLst>
            <pc:docMk/>
            <pc:sldMk cId="2073908653" sldId="312"/>
            <ac:spMk id="13" creationId="{4C9E78C3-DC0D-090F-3234-40702B0EF34D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6:51:59.437" v="176" actId="1076"/>
          <ac:spMkLst>
            <pc:docMk/>
            <pc:sldMk cId="2073908653" sldId="312"/>
            <ac:spMk id="14" creationId="{F4948DF6-3BC5-B334-133B-54CC87F0113F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6:55:53.769" v="196" actId="14100"/>
          <ac:spMkLst>
            <pc:docMk/>
            <pc:sldMk cId="2073908653" sldId="312"/>
            <ac:spMk id="15" creationId="{69138B87-3D46-2909-CCC4-A3C8250EC3DA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10:21.205" v="240" actId="1076"/>
          <ac:spMkLst>
            <pc:docMk/>
            <pc:sldMk cId="2073908653" sldId="312"/>
            <ac:spMk id="16" creationId="{D25DC1D5-AE1D-7E08-1C08-873236C20406}"/>
          </ac:spMkLst>
        </pc:spChg>
        <pc:spChg chg="add del mod">
          <ac:chgData name="Raj kumar Rangwani" userId="S::rrangwan@student.42abudhabi.ae::7554107c-0af2-4c02-b41d-ae564e13fac5" providerId="AD" clId="Web-{B301284A-3AEA-DF23-5D13-7801526BAEC6}" dt="2025-05-04T05:59:56.884" v="45"/>
          <ac:spMkLst>
            <pc:docMk/>
            <pc:sldMk cId="2073908653" sldId="312"/>
            <ac:spMk id="21" creationId="{CF0F7F73-7173-CF8F-3572-721A0DF5745A}"/>
          </ac:spMkLst>
        </pc:spChg>
        <pc:spChg chg="add del mod">
          <ac:chgData name="Raj kumar Rangwani" userId="S::rrangwan@student.42abudhabi.ae::7554107c-0af2-4c02-b41d-ae564e13fac5" providerId="AD" clId="Web-{B301284A-3AEA-DF23-5D13-7801526BAEC6}" dt="2025-05-04T06:01:44.260" v="64"/>
          <ac:spMkLst>
            <pc:docMk/>
            <pc:sldMk cId="2073908653" sldId="312"/>
            <ac:spMk id="26" creationId="{0DD89CD6-682C-7683-9DF9-C2960DDCD183}"/>
          </ac:spMkLst>
        </pc:spChg>
        <pc:spChg chg="add del mod">
          <ac:chgData name="Raj kumar Rangwani" userId="S::rrangwan@student.42abudhabi.ae::7554107c-0af2-4c02-b41d-ae564e13fac5" providerId="AD" clId="Web-{B301284A-3AEA-DF23-5D13-7801526BAEC6}" dt="2025-05-04T06:01:46.917" v="66"/>
          <ac:spMkLst>
            <pc:docMk/>
            <pc:sldMk cId="2073908653" sldId="312"/>
            <ac:spMk id="28" creationId="{6293DA2B-93D7-6A68-A355-646E249080EF}"/>
          </ac:spMkLst>
        </pc:spChg>
        <pc:spChg chg="add del mod">
          <ac:chgData name="Raj kumar Rangwani" userId="S::rrangwan@student.42abudhabi.ae::7554107c-0af2-4c02-b41d-ae564e13fac5" providerId="AD" clId="Web-{B301284A-3AEA-DF23-5D13-7801526BAEC6}" dt="2025-05-04T06:02:27.495" v="76"/>
          <ac:spMkLst>
            <pc:docMk/>
            <pc:sldMk cId="2073908653" sldId="312"/>
            <ac:spMk id="30" creationId="{228CADA5-3FC8-4A52-F9BF-58C435796FDE}"/>
          </ac:spMkLst>
        </pc:spChg>
        <pc:spChg chg="add del mod">
          <ac:chgData name="Raj kumar Rangwani" userId="S::rrangwan@student.42abudhabi.ae::7554107c-0af2-4c02-b41d-ae564e13fac5" providerId="AD" clId="Web-{B301284A-3AEA-DF23-5D13-7801526BAEC6}" dt="2025-05-04T06:02:31.339" v="77"/>
          <ac:spMkLst>
            <pc:docMk/>
            <pc:sldMk cId="2073908653" sldId="312"/>
            <ac:spMk id="32" creationId="{A7E50253-86DF-1D3D-39DF-1D770E9F16C4}"/>
          </ac:spMkLst>
        </pc:spChg>
        <pc:picChg chg="add mod modCrop">
          <ac:chgData name="Raj kumar Rangwani" userId="S::rrangwan@student.42abudhabi.ae::7554107c-0af2-4c02-b41d-ae564e13fac5" providerId="AD" clId="Web-{B301284A-3AEA-DF23-5D13-7801526BAEC6}" dt="2025-05-04T07:00:27.836" v="226" actId="1076"/>
          <ac:picMkLst>
            <pc:docMk/>
            <pc:sldMk cId="2073908653" sldId="312"/>
            <ac:picMk id="4" creationId="{52803585-E68C-6B01-12A8-B4EB680D37CD}"/>
          </ac:picMkLst>
        </pc:picChg>
        <pc:picChg chg="add mod modCrop">
          <ac:chgData name="Raj kumar Rangwani" userId="S::rrangwan@student.42abudhabi.ae::7554107c-0af2-4c02-b41d-ae564e13fac5" providerId="AD" clId="Web-{B301284A-3AEA-DF23-5D13-7801526BAEC6}" dt="2025-05-04T07:01:12.368" v="236" actId="14100"/>
          <ac:picMkLst>
            <pc:docMk/>
            <pc:sldMk cId="2073908653" sldId="312"/>
            <ac:picMk id="5" creationId="{16423C2A-C4C1-791B-2EC8-CF6C92360DB4}"/>
          </ac:picMkLst>
        </pc:picChg>
        <pc:picChg chg="add mod modCrop">
          <ac:chgData name="Raj kumar Rangwani" userId="S::rrangwan@student.42abudhabi.ae::7554107c-0af2-4c02-b41d-ae564e13fac5" providerId="AD" clId="Web-{B301284A-3AEA-DF23-5D13-7801526BAEC6}" dt="2025-05-04T07:00:24.445" v="224" actId="1076"/>
          <ac:picMkLst>
            <pc:docMk/>
            <pc:sldMk cId="2073908653" sldId="312"/>
            <ac:picMk id="6" creationId="{0D096D82-4A39-85BC-84F6-03D8B44AD41C}"/>
          </ac:picMkLst>
        </pc:picChg>
        <pc:picChg chg="add del mod">
          <ac:chgData name="Raj kumar Rangwani" userId="S::rrangwan@student.42abudhabi.ae::7554107c-0af2-4c02-b41d-ae564e13fac5" providerId="AD" clId="Web-{B301284A-3AEA-DF23-5D13-7801526BAEC6}" dt="2025-05-04T05:58:11.867" v="38"/>
          <ac:picMkLst>
            <pc:docMk/>
            <pc:sldMk cId="2073908653" sldId="312"/>
            <ac:picMk id="7" creationId="{4449D282-6CD1-493A-E99E-455C03FD2D92}"/>
          </ac:picMkLst>
        </pc:picChg>
        <pc:picChg chg="add mod">
          <ac:chgData name="Raj kumar Rangwani" userId="S::rrangwan@student.42abudhabi.ae::7554107c-0af2-4c02-b41d-ae564e13fac5" providerId="AD" clId="Web-{B301284A-3AEA-DF23-5D13-7801526BAEC6}" dt="2025-05-04T07:00:53.477" v="233" actId="1076"/>
          <ac:picMkLst>
            <pc:docMk/>
            <pc:sldMk cId="2073908653" sldId="312"/>
            <ac:picMk id="7" creationId="{F2710A18-18D5-FB0B-15F1-174033D4EAE0}"/>
          </ac:picMkLst>
        </pc:picChg>
        <pc:picChg chg="add mod">
          <ac:chgData name="Raj kumar Rangwani" userId="S::rrangwan@student.42abudhabi.ae::7554107c-0af2-4c02-b41d-ae564e13fac5" providerId="AD" clId="Web-{B301284A-3AEA-DF23-5D13-7801526BAEC6}" dt="2025-05-04T07:00:47.165" v="231" actId="1076"/>
          <ac:picMkLst>
            <pc:docMk/>
            <pc:sldMk cId="2073908653" sldId="312"/>
            <ac:picMk id="17" creationId="{41935795-ABDD-3C11-7221-00C07B54A9D9}"/>
          </ac:picMkLst>
        </pc:picChg>
        <pc:picChg chg="add del mod">
          <ac:chgData name="Raj kumar Rangwani" userId="S::rrangwan@student.42abudhabi.ae::7554107c-0af2-4c02-b41d-ae564e13fac5" providerId="AD" clId="Web-{B301284A-3AEA-DF23-5D13-7801526BAEC6}" dt="2025-05-04T05:59:15.430" v="40"/>
          <ac:picMkLst>
            <pc:docMk/>
            <pc:sldMk cId="2073908653" sldId="312"/>
            <ac:picMk id="17" creationId="{ABCF0A02-1669-BB24-FADE-051518F46736}"/>
          </ac:picMkLst>
        </pc:picChg>
        <pc:picChg chg="del">
          <ac:chgData name="Raj kumar Rangwani" userId="S::rrangwan@student.42abudhabi.ae::7554107c-0af2-4c02-b41d-ae564e13fac5" providerId="AD" clId="Web-{B301284A-3AEA-DF23-5D13-7801526BAEC6}" dt="2025-05-04T06:01:21.948" v="56"/>
          <ac:picMkLst>
            <pc:docMk/>
            <pc:sldMk cId="2073908653" sldId="312"/>
            <ac:picMk id="18" creationId="{2CCCB055-1FBC-B291-025F-D10CC731E835}"/>
          </ac:picMkLst>
        </pc:picChg>
        <pc:picChg chg="add mod">
          <ac:chgData name="Raj kumar Rangwani" userId="S::rrangwan@student.42abudhabi.ae::7554107c-0af2-4c02-b41d-ae564e13fac5" providerId="AD" clId="Web-{B301284A-3AEA-DF23-5D13-7801526BAEC6}" dt="2025-05-04T07:00:58.133" v="234" actId="1076"/>
          <ac:picMkLst>
            <pc:docMk/>
            <pc:sldMk cId="2073908653" sldId="312"/>
            <ac:picMk id="18" creationId="{9CCDCFA8-B877-EC9F-883F-D169F0BB39A0}"/>
          </ac:picMkLst>
        </pc:picChg>
        <pc:picChg chg="add del mod">
          <ac:chgData name="Raj kumar Rangwani" userId="S::rrangwan@student.42abudhabi.ae::7554107c-0af2-4c02-b41d-ae564e13fac5" providerId="AD" clId="Web-{B301284A-3AEA-DF23-5D13-7801526BAEC6}" dt="2025-05-04T06:00:59.057" v="49"/>
          <ac:picMkLst>
            <pc:docMk/>
            <pc:sldMk cId="2073908653" sldId="312"/>
            <ac:picMk id="19" creationId="{13A829CA-BC6B-8725-5130-19B78806D88B}"/>
          </ac:picMkLst>
        </pc:picChg>
        <pc:picChg chg="del">
          <ac:chgData name="Raj kumar Rangwani" userId="S::rrangwan@student.42abudhabi.ae::7554107c-0af2-4c02-b41d-ae564e13fac5" providerId="AD" clId="Web-{B301284A-3AEA-DF23-5D13-7801526BAEC6}" dt="2025-05-04T06:01:23.776" v="57"/>
          <ac:picMkLst>
            <pc:docMk/>
            <pc:sldMk cId="2073908653" sldId="312"/>
            <ac:picMk id="20" creationId="{C98ABDDF-D721-05D7-19E7-A9807BE44288}"/>
          </ac:picMkLst>
        </pc:picChg>
        <pc:picChg chg="del">
          <ac:chgData name="Raj kumar Rangwani" userId="S::rrangwan@student.42abudhabi.ae::7554107c-0af2-4c02-b41d-ae564e13fac5" providerId="AD" clId="Web-{B301284A-3AEA-DF23-5D13-7801526BAEC6}" dt="2025-05-04T06:01:24.932" v="58"/>
          <ac:picMkLst>
            <pc:docMk/>
            <pc:sldMk cId="2073908653" sldId="312"/>
            <ac:picMk id="22" creationId="{86F99C74-E8E6-8297-D6FE-806FA272C2F9}"/>
          </ac:picMkLst>
        </pc:picChg>
        <pc:picChg chg="add mod modCrop">
          <ac:chgData name="Raj kumar Rangwani" userId="S::rrangwan@student.42abudhabi.ae::7554107c-0af2-4c02-b41d-ae564e13fac5" providerId="AD" clId="Web-{B301284A-3AEA-DF23-5D13-7801526BAEC6}" dt="2025-05-04T06:53:26.407" v="192" actId="1076"/>
          <ac:picMkLst>
            <pc:docMk/>
            <pc:sldMk cId="2073908653" sldId="312"/>
            <ac:picMk id="23" creationId="{158486A9-1FE3-6CEC-F37E-55A85A52D652}"/>
          </ac:picMkLst>
        </pc:picChg>
        <pc:picChg chg="del">
          <ac:chgData name="Raj kumar Rangwani" userId="S::rrangwan@student.42abudhabi.ae::7554107c-0af2-4c02-b41d-ae564e13fac5" providerId="AD" clId="Web-{B301284A-3AEA-DF23-5D13-7801526BAEC6}" dt="2025-05-04T06:01:26.963" v="60"/>
          <ac:picMkLst>
            <pc:docMk/>
            <pc:sldMk cId="2073908653" sldId="312"/>
            <ac:picMk id="24" creationId="{364D2500-F6BF-C9D5-E165-A0A6A15816DF}"/>
          </ac:picMkLst>
        </pc:picChg>
      </pc:sldChg>
      <pc:sldChg chg="modSp add replId">
        <pc:chgData name="Raj kumar Rangwani" userId="S::rrangwan@student.42abudhabi.ae::7554107c-0af2-4c02-b41d-ae564e13fac5" providerId="AD" clId="Web-{B301284A-3AEA-DF23-5D13-7801526BAEC6}" dt="2025-05-04T07:16:43.742" v="265" actId="1076"/>
        <pc:sldMkLst>
          <pc:docMk/>
          <pc:sldMk cId="3185784485" sldId="313"/>
        </pc:sldMkLst>
        <pc:spChg chg="mod">
          <ac:chgData name="Raj kumar Rangwani" userId="S::rrangwan@student.42abudhabi.ae::7554107c-0af2-4c02-b41d-ae564e13fac5" providerId="AD" clId="Web-{B301284A-3AEA-DF23-5D13-7801526BAEC6}" dt="2025-05-04T07:16:43.742" v="265" actId="1076"/>
          <ac:spMkLst>
            <pc:docMk/>
            <pc:sldMk cId="3185784485" sldId="313"/>
            <ac:spMk id="6" creationId="{886BA7F0-C850-6312-5A07-B46408B8EA2B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16:22.789" v="261" actId="1076"/>
          <ac:spMkLst>
            <pc:docMk/>
            <pc:sldMk cId="3185784485" sldId="313"/>
            <ac:spMk id="7" creationId="{77C85856-34CA-72A9-2E89-DB136638E64F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16:33.679" v="263" actId="1076"/>
          <ac:spMkLst>
            <pc:docMk/>
            <pc:sldMk cId="3185784485" sldId="313"/>
            <ac:spMk id="10" creationId="{344DA179-8B03-E8C6-6A35-B8E9A167F2A1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16:38.414" v="264" actId="1076"/>
          <ac:spMkLst>
            <pc:docMk/>
            <pc:sldMk cId="3185784485" sldId="313"/>
            <ac:spMk id="11" creationId="{90BE5681-C20E-44B4-DC15-71EF7E2F27A7}"/>
          </ac:spMkLst>
        </pc:spChg>
      </pc:sldChg>
      <pc:sldChg chg="addSp delSp modSp add mod replId setBg">
        <pc:chgData name="Raj kumar Rangwani" userId="S::rrangwan@student.42abudhabi.ae::7554107c-0af2-4c02-b41d-ae564e13fac5" providerId="AD" clId="Web-{B301284A-3AEA-DF23-5D13-7801526BAEC6}" dt="2025-05-04T07:27:50.190" v="293" actId="20577"/>
        <pc:sldMkLst>
          <pc:docMk/>
          <pc:sldMk cId="1183024103" sldId="314"/>
        </pc:sldMkLst>
        <pc:spChg chg="add del mod">
          <ac:chgData name="Raj kumar Rangwani" userId="S::rrangwan@student.42abudhabi.ae::7554107c-0af2-4c02-b41d-ae564e13fac5" providerId="AD" clId="Web-{B301284A-3AEA-DF23-5D13-7801526BAEC6}" dt="2025-05-04T07:18:03.150" v="279"/>
          <ac:spMkLst>
            <pc:docMk/>
            <pc:sldMk cId="1183024103" sldId="314"/>
            <ac:spMk id="3" creationId="{D384D27C-153C-6E4D-7A2D-04134ED8F728}"/>
          </ac:spMkLst>
        </pc:spChg>
        <pc:spChg chg="add del mod">
          <ac:chgData name="Raj kumar Rangwani" userId="S::rrangwan@student.42abudhabi.ae::7554107c-0af2-4c02-b41d-ae564e13fac5" providerId="AD" clId="Web-{B301284A-3AEA-DF23-5D13-7801526BAEC6}" dt="2025-05-04T07:18:01.087" v="278"/>
          <ac:spMkLst>
            <pc:docMk/>
            <pc:sldMk cId="1183024103" sldId="314"/>
            <ac:spMk id="5" creationId="{E48329E6-FE73-97EE-C404-972ABFAB34D7}"/>
          </ac:spMkLst>
        </pc:spChg>
        <pc:spChg chg="mod">
          <ac:chgData name="Raj kumar Rangwani" userId="S::rrangwan@student.42abudhabi.ae::7554107c-0af2-4c02-b41d-ae564e13fac5" providerId="AD" clId="Web-{B301284A-3AEA-DF23-5D13-7801526BAEC6}" dt="2025-05-04T07:27:50.190" v="293" actId="20577"/>
          <ac:spMkLst>
            <pc:docMk/>
            <pc:sldMk cId="1183024103" sldId="314"/>
            <ac:spMk id="6" creationId="{6D962D2D-A0F5-8063-745F-B256ABD0A691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17:58.509" v="277"/>
          <ac:spMkLst>
            <pc:docMk/>
            <pc:sldMk cId="1183024103" sldId="314"/>
            <ac:spMk id="7" creationId="{2C052BF5-65E1-F3EF-AB1F-25BA25BFE1EB}"/>
          </ac:spMkLst>
        </pc:spChg>
        <pc:spChg chg="add del mod">
          <ac:chgData name="Raj kumar Rangwani" userId="S::rrangwan@student.42abudhabi.ae::7554107c-0af2-4c02-b41d-ae564e13fac5" providerId="AD" clId="Web-{B301284A-3AEA-DF23-5D13-7801526BAEC6}" dt="2025-05-04T07:18:09.259" v="280"/>
          <ac:spMkLst>
            <pc:docMk/>
            <pc:sldMk cId="1183024103" sldId="314"/>
            <ac:spMk id="9" creationId="{FA11A286-DCFD-B352-B343-5DD25D9375CE}"/>
          </ac:spMkLst>
        </pc:spChg>
        <pc:spChg chg="del mod">
          <ac:chgData name="Raj kumar Rangwani" userId="S::rrangwan@student.42abudhabi.ae::7554107c-0af2-4c02-b41d-ae564e13fac5" providerId="AD" clId="Web-{B301284A-3AEA-DF23-5D13-7801526BAEC6}" dt="2025-05-04T07:17:18.461" v="268"/>
          <ac:spMkLst>
            <pc:docMk/>
            <pc:sldMk cId="1183024103" sldId="314"/>
            <ac:spMk id="10" creationId="{6EE24897-B9E6-EF6D-B927-FD56CC582FF8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17:26.993" v="269"/>
          <ac:spMkLst>
            <pc:docMk/>
            <pc:sldMk cId="1183024103" sldId="314"/>
            <ac:spMk id="11" creationId="{4C52DCA1-C389-6782-8F53-B59435A7DAF5}"/>
          </ac:spMkLst>
        </pc:spChg>
        <pc:spChg chg="add">
          <ac:chgData name="Raj kumar Rangwani" userId="S::rrangwan@student.42abudhabi.ae::7554107c-0af2-4c02-b41d-ae564e13fac5" providerId="AD" clId="Web-{B301284A-3AEA-DF23-5D13-7801526BAEC6}" dt="2025-05-04T07:26:49.002" v="284"/>
          <ac:spMkLst>
            <pc:docMk/>
            <pc:sldMk cId="1183024103" sldId="314"/>
            <ac:spMk id="17" creationId="{D4771268-CB57-404A-9271-370EB28F6090}"/>
          </ac:spMkLst>
        </pc:spChg>
        <pc:picChg chg="add mod modCrop">
          <ac:chgData name="Raj kumar Rangwani" userId="S::rrangwan@student.42abudhabi.ae::7554107c-0af2-4c02-b41d-ae564e13fac5" providerId="AD" clId="Web-{B301284A-3AEA-DF23-5D13-7801526BAEC6}" dt="2025-05-04T07:27:26.831" v="291" actId="1076"/>
          <ac:picMkLst>
            <pc:docMk/>
            <pc:sldMk cId="1183024103" sldId="314"/>
            <ac:picMk id="12" creationId="{819D0B7C-318D-A23D-684F-1CFF8A80FFAA}"/>
          </ac:picMkLst>
        </pc:picChg>
      </pc:sldChg>
      <pc:sldChg chg="addSp delSp modSp new ord">
        <pc:chgData name="Raj kumar Rangwani" userId="S::rrangwan@student.42abudhabi.ae::7554107c-0af2-4c02-b41d-ae564e13fac5" providerId="AD" clId="Web-{B301284A-3AEA-DF23-5D13-7801526BAEC6}" dt="2025-05-04T08:11:11.435" v="421"/>
        <pc:sldMkLst>
          <pc:docMk/>
          <pc:sldMk cId="4169473676" sldId="315"/>
        </pc:sldMkLst>
        <pc:spChg chg="del">
          <ac:chgData name="Raj kumar Rangwani" userId="S::rrangwan@student.42abudhabi.ae::7554107c-0af2-4c02-b41d-ae564e13fac5" providerId="AD" clId="Web-{B301284A-3AEA-DF23-5D13-7801526BAEC6}" dt="2025-05-04T07:53:27.246" v="399"/>
          <ac:spMkLst>
            <pc:docMk/>
            <pc:sldMk cId="4169473676" sldId="315"/>
            <ac:spMk id="2" creationId="{6854827A-212A-3CB6-30FD-51F26A35825C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98"/>
          <ac:spMkLst>
            <pc:docMk/>
            <pc:sldMk cId="4169473676" sldId="315"/>
            <ac:spMk id="3" creationId="{B144E262-6025-EC0A-84E1-1BB4F7245D08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97"/>
          <ac:spMkLst>
            <pc:docMk/>
            <pc:sldMk cId="4169473676" sldId="315"/>
            <ac:spMk id="4" creationId="{E084E4F2-89EA-FAF3-1D10-AF14DC609EC4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96"/>
          <ac:spMkLst>
            <pc:docMk/>
            <pc:sldMk cId="4169473676" sldId="315"/>
            <ac:spMk id="5" creationId="{20B62988-AFD8-6F0E-1ACC-70AEEFF176E6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95"/>
          <ac:spMkLst>
            <pc:docMk/>
            <pc:sldMk cId="4169473676" sldId="315"/>
            <ac:spMk id="6" creationId="{D7365CA6-7C94-B9A5-7337-A5F5177C2101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94"/>
          <ac:spMkLst>
            <pc:docMk/>
            <pc:sldMk cId="4169473676" sldId="315"/>
            <ac:spMk id="7" creationId="{73FE7B07-CF33-7C74-7450-CA3219839424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93"/>
          <ac:spMkLst>
            <pc:docMk/>
            <pc:sldMk cId="4169473676" sldId="315"/>
            <ac:spMk id="8" creationId="{1BBCCFAA-5309-DE26-ED93-23AE0E7E9111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92"/>
          <ac:spMkLst>
            <pc:docMk/>
            <pc:sldMk cId="4169473676" sldId="315"/>
            <ac:spMk id="9" creationId="{9E8A6AEB-45F5-3DC6-EFCB-DEA905E42D32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91"/>
          <ac:spMkLst>
            <pc:docMk/>
            <pc:sldMk cId="4169473676" sldId="315"/>
            <ac:spMk id="10" creationId="{99644DFC-FA13-80D8-68EF-86C0BF9183B6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90"/>
          <ac:spMkLst>
            <pc:docMk/>
            <pc:sldMk cId="4169473676" sldId="315"/>
            <ac:spMk id="11" creationId="{5DAB6B72-1C0A-07FC-2E32-A41829DB7835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89"/>
          <ac:spMkLst>
            <pc:docMk/>
            <pc:sldMk cId="4169473676" sldId="315"/>
            <ac:spMk id="12" creationId="{CF77FAEF-8FB2-9EE7-5113-DF7CDD5A64D3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88"/>
          <ac:spMkLst>
            <pc:docMk/>
            <pc:sldMk cId="4169473676" sldId="315"/>
            <ac:spMk id="13" creationId="{4D070A62-682B-FC48-C43B-B7A048B6D84D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27.246" v="387"/>
          <ac:spMkLst>
            <pc:docMk/>
            <pc:sldMk cId="4169473676" sldId="315"/>
            <ac:spMk id="14" creationId="{0FC4EF0C-EB75-522E-EB1E-F7C4C1BE2ED1}"/>
          </ac:spMkLst>
        </pc:spChg>
        <pc:spChg chg="add mod">
          <ac:chgData name="Raj kumar Rangwani" userId="S::rrangwan@student.42abudhabi.ae::7554107c-0af2-4c02-b41d-ae564e13fac5" providerId="AD" clId="Web-{B301284A-3AEA-DF23-5D13-7801526BAEC6}" dt="2025-05-04T07:56:59.093" v="411" actId="20577"/>
          <ac:spMkLst>
            <pc:docMk/>
            <pc:sldMk cId="4169473676" sldId="315"/>
            <ac:spMk id="18" creationId="{8C9AE57C-493A-AACE-1510-3A0FF7049E97}"/>
          </ac:spMkLst>
        </pc:spChg>
        <pc:picChg chg="add del mod">
          <ac:chgData name="Raj kumar Rangwani" userId="S::rrangwan@student.42abudhabi.ae::7554107c-0af2-4c02-b41d-ae564e13fac5" providerId="AD" clId="Web-{B301284A-3AEA-DF23-5D13-7801526BAEC6}" dt="2025-05-04T07:53:54.950" v="403"/>
          <ac:picMkLst>
            <pc:docMk/>
            <pc:sldMk cId="4169473676" sldId="315"/>
            <ac:picMk id="15" creationId="{578FDB27-EB60-CD49-F64B-1DF765E8E554}"/>
          </ac:picMkLst>
        </pc:picChg>
        <pc:picChg chg="add del mod">
          <ac:chgData name="Raj kumar Rangwani" userId="S::rrangwan@student.42abudhabi.ae::7554107c-0af2-4c02-b41d-ae564e13fac5" providerId="AD" clId="Web-{B301284A-3AEA-DF23-5D13-7801526BAEC6}" dt="2025-05-04T08:10:26.809" v="412"/>
          <ac:picMkLst>
            <pc:docMk/>
            <pc:sldMk cId="4169473676" sldId="315"/>
            <ac:picMk id="16" creationId="{7804A2CC-AE94-4CBD-F8A3-D2B664D78885}"/>
          </ac:picMkLst>
        </pc:picChg>
        <pc:picChg chg="add mod">
          <ac:chgData name="Raj kumar Rangwani" userId="S::rrangwan@student.42abudhabi.ae::7554107c-0af2-4c02-b41d-ae564e13fac5" providerId="AD" clId="Web-{B301284A-3AEA-DF23-5D13-7801526BAEC6}" dt="2025-05-04T08:11:11.435" v="421"/>
          <ac:picMkLst>
            <pc:docMk/>
            <pc:sldMk cId="4169473676" sldId="315"/>
            <ac:picMk id="19" creationId="{0BCEAA7B-F22B-6FAB-613C-6C634EFFD5E8}"/>
          </ac:picMkLst>
        </pc:picChg>
      </pc:sldChg>
      <pc:sldChg chg="addSp delSp modSp new del">
        <pc:chgData name="Raj kumar Rangwani" userId="S::rrangwan@student.42abudhabi.ae::7554107c-0af2-4c02-b41d-ae564e13fac5" providerId="AD" clId="Web-{B301284A-3AEA-DF23-5D13-7801526BAEC6}" dt="2025-05-04T08:12:40.483" v="430"/>
        <pc:sldMkLst>
          <pc:docMk/>
          <pc:sldMk cId="3887243173" sldId="316"/>
        </pc:sldMkLst>
        <pc:spChg chg="add del mod">
          <ac:chgData name="Raj kumar Rangwani" userId="S::rrangwan@student.42abudhabi.ae::7554107c-0af2-4c02-b41d-ae564e13fac5" providerId="AD" clId="Web-{B301284A-3AEA-DF23-5D13-7801526BAEC6}" dt="2025-05-04T07:44:57.504" v="379"/>
          <ac:spMkLst>
            <pc:docMk/>
            <pc:sldMk cId="3887243173" sldId="316"/>
            <ac:spMk id="6" creationId="{AF642C27-8226-DD22-345A-571D70516C4C}"/>
          </ac:spMkLst>
        </pc:spChg>
      </pc:sldChg>
      <pc:sldChg chg="new del">
        <pc:chgData name="Raj kumar Rangwani" userId="S::rrangwan@student.42abudhabi.ae::7554107c-0af2-4c02-b41d-ae564e13fac5" providerId="AD" clId="Web-{B301284A-3AEA-DF23-5D13-7801526BAEC6}" dt="2025-05-04T08:12:40.483" v="433"/>
        <pc:sldMkLst>
          <pc:docMk/>
          <pc:sldMk cId="3109185150" sldId="317"/>
        </pc:sldMkLst>
      </pc:sldChg>
      <pc:sldChg chg="addSp delSp modSp add del replId">
        <pc:chgData name="Raj kumar Rangwani" userId="S::rrangwan@student.42abudhabi.ae::7554107c-0af2-4c02-b41d-ae564e13fac5" providerId="AD" clId="Web-{B301284A-3AEA-DF23-5D13-7801526BAEC6}" dt="2025-05-04T08:12:40.483" v="434"/>
        <pc:sldMkLst>
          <pc:docMk/>
          <pc:sldMk cId="3337620725" sldId="318"/>
        </pc:sldMkLst>
        <pc:spChg chg="add mod">
          <ac:chgData name="Raj kumar Rangwani" userId="S::rrangwan@student.42abudhabi.ae::7554107c-0af2-4c02-b41d-ae564e13fac5" providerId="AD" clId="Web-{B301284A-3AEA-DF23-5D13-7801526BAEC6}" dt="2025-05-04T07:53:17.840" v="382"/>
          <ac:spMkLst>
            <pc:docMk/>
            <pc:sldMk cId="3337620725" sldId="318"/>
            <ac:spMk id="3" creationId="{65D77B54-1649-EEBB-2BED-EFF1888636EF}"/>
          </ac:spMkLst>
        </pc:spChg>
        <pc:spChg chg="add mod">
          <ac:chgData name="Raj kumar Rangwani" userId="S::rrangwan@student.42abudhabi.ae::7554107c-0af2-4c02-b41d-ae564e13fac5" providerId="AD" clId="Web-{B301284A-3AEA-DF23-5D13-7801526BAEC6}" dt="2025-05-04T07:53:18.011" v="383"/>
          <ac:spMkLst>
            <pc:docMk/>
            <pc:sldMk cId="3337620725" sldId="318"/>
            <ac:spMk id="5" creationId="{C70F1D78-1779-25FE-0E88-2A3EA61510E4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18.355" v="385"/>
          <ac:spMkLst>
            <pc:docMk/>
            <pc:sldMk cId="3337620725" sldId="318"/>
            <ac:spMk id="6" creationId="{D81DDC8A-F471-6DD9-4F49-2E3623257FB6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18.183" v="384"/>
          <ac:spMkLst>
            <pc:docMk/>
            <pc:sldMk cId="3337620725" sldId="318"/>
            <ac:spMk id="7" creationId="{A24A8070-517A-8DF0-2851-6D4D0A17EE46}"/>
          </ac:spMkLst>
        </pc:spChg>
        <pc:spChg chg="add mod">
          <ac:chgData name="Raj kumar Rangwani" userId="S::rrangwan@student.42abudhabi.ae::7554107c-0af2-4c02-b41d-ae564e13fac5" providerId="AD" clId="Web-{B301284A-3AEA-DF23-5D13-7801526BAEC6}" dt="2025-05-04T07:53:18.183" v="384"/>
          <ac:spMkLst>
            <pc:docMk/>
            <pc:sldMk cId="3337620725" sldId="318"/>
            <ac:spMk id="9" creationId="{987C97E6-8510-703F-EFDA-F7813D7CF69D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17.840" v="382"/>
          <ac:spMkLst>
            <pc:docMk/>
            <pc:sldMk cId="3337620725" sldId="318"/>
            <ac:spMk id="10" creationId="{744CF4A1-5B94-BFD2-143B-A5EBB249FCC3}"/>
          </ac:spMkLst>
        </pc:spChg>
        <pc:spChg chg="del">
          <ac:chgData name="Raj kumar Rangwani" userId="S::rrangwan@student.42abudhabi.ae::7554107c-0af2-4c02-b41d-ae564e13fac5" providerId="AD" clId="Web-{B301284A-3AEA-DF23-5D13-7801526BAEC6}" dt="2025-05-04T07:53:18.011" v="383"/>
          <ac:spMkLst>
            <pc:docMk/>
            <pc:sldMk cId="3337620725" sldId="318"/>
            <ac:spMk id="11" creationId="{69E52D27-81C8-F48C-1EF7-FB1C2363A4ED}"/>
          </ac:spMkLst>
        </pc:spChg>
        <pc:spChg chg="add mod">
          <ac:chgData name="Raj kumar Rangwani" userId="S::rrangwan@student.42abudhabi.ae::7554107c-0af2-4c02-b41d-ae564e13fac5" providerId="AD" clId="Web-{B301284A-3AEA-DF23-5D13-7801526BAEC6}" dt="2025-05-04T07:53:18.355" v="385"/>
          <ac:spMkLst>
            <pc:docMk/>
            <pc:sldMk cId="3337620725" sldId="318"/>
            <ac:spMk id="13" creationId="{CFBA54B1-BB0D-B607-2442-8223BD968D77}"/>
          </ac:spMkLst>
        </pc:spChg>
      </pc:sldChg>
    </pc:docChg>
  </pc:docChgLst>
  <pc:docChgLst>
    <pc:chgData name="Raj kumar Rangwani" userId="S::rrangwan@student.42abudhabi.ae::7554107c-0af2-4c02-b41d-ae564e13fac5" providerId="AD" clId="Web-{85B2DBE4-603A-4589-96DC-63769383F96E}"/>
    <pc:docChg chg="modSld">
      <pc:chgData name="Raj kumar Rangwani" userId="S::rrangwan@student.42abudhabi.ae::7554107c-0af2-4c02-b41d-ae564e13fac5" providerId="AD" clId="Web-{85B2DBE4-603A-4589-96DC-63769383F96E}" dt="2025-05-03T19:31:12.042" v="12" actId="20577"/>
      <pc:docMkLst>
        <pc:docMk/>
      </pc:docMkLst>
      <pc:sldChg chg="modSp">
        <pc:chgData name="Raj kumar Rangwani" userId="S::rrangwan@student.42abudhabi.ae::7554107c-0af2-4c02-b41d-ae564e13fac5" providerId="AD" clId="Web-{85B2DBE4-603A-4589-96DC-63769383F96E}" dt="2025-05-03T19:31:12.042" v="12" actId="20577"/>
        <pc:sldMkLst>
          <pc:docMk/>
          <pc:sldMk cId="2259308896" sldId="256"/>
        </pc:sldMkLst>
        <pc:spChg chg="mod">
          <ac:chgData name="Raj kumar Rangwani" userId="S::rrangwan@student.42abudhabi.ae::7554107c-0af2-4c02-b41d-ae564e13fac5" providerId="AD" clId="Web-{85B2DBE4-603A-4589-96DC-63769383F96E}" dt="2025-05-03T19:31:12.042" v="12" actId="20577"/>
          <ac:spMkLst>
            <pc:docMk/>
            <pc:sldMk cId="2259308896" sldId="256"/>
            <ac:spMk id="2" creationId="{51DF3D98-3C30-4CFC-8643-C81E829C8C25}"/>
          </ac:spMkLst>
        </pc:spChg>
      </pc:sldChg>
    </pc:docChg>
  </pc:docChgLst>
  <pc:docChgLst>
    <pc:chgData name="Raj kumar Rangwani" userId="S::rrangwan@student.42abudhabi.ae::7554107c-0af2-4c02-b41d-ae564e13fac5" providerId="AD" clId="Web-{C7817BBB-0F0B-F0F2-6833-C62B93A379F4}"/>
    <pc:docChg chg="addSld delSld modSld addMainMaster delMainMaster">
      <pc:chgData name="Raj kumar Rangwani" userId="S::rrangwan@student.42abudhabi.ae::7554107c-0af2-4c02-b41d-ae564e13fac5" providerId="AD" clId="Web-{C7817BBB-0F0B-F0F2-6833-C62B93A379F4}" dt="2025-05-04T11:02:50.656" v="73" actId="1076"/>
      <pc:docMkLst>
        <pc:docMk/>
      </pc:docMkLst>
      <pc:sldChg chg="modSp mod modClrScheme chgLayout">
        <pc:chgData name="Raj kumar Rangwani" userId="S::rrangwan@student.42abudhabi.ae::7554107c-0af2-4c02-b41d-ae564e13fac5" providerId="AD" clId="Web-{C7817BBB-0F0B-F0F2-6833-C62B93A379F4}" dt="2025-05-04T10:59:33.356" v="42"/>
        <pc:sldMkLst>
          <pc:docMk/>
          <pc:sldMk cId="2259308896" sldId="256"/>
        </pc:sldMkLst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259308896" sldId="256"/>
            <ac:spMk id="2" creationId="{51DF3D98-3C30-4CFC-8643-C81E829C8C25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259308896" sldId="256"/>
            <ac:spMk id="3" creationId="{A068D447-28D3-4F5F-B2DC-FD67E9015868}"/>
          </ac:spMkLst>
        </pc:spChg>
      </pc:sldChg>
      <pc:sldChg chg="modSp del mod modClrScheme chgLayout">
        <pc:chgData name="Raj kumar Rangwani" userId="S::rrangwan@student.42abudhabi.ae::7554107c-0af2-4c02-b41d-ae564e13fac5" providerId="AD" clId="Web-{C7817BBB-0F0B-F0F2-6833-C62B93A379F4}" dt="2025-05-04T11:02:11.656" v="66"/>
        <pc:sldMkLst>
          <pc:docMk/>
          <pc:sldMk cId="627731054" sldId="281"/>
        </pc:sldMkLst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627731054" sldId="281"/>
            <ac:spMk id="2" creationId="{51DF3D98-3C30-4CFC-8643-C81E829C8C25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627731054" sldId="281"/>
            <ac:spMk id="3" creationId="{A068D447-28D3-4F5F-B2DC-FD67E9015868}"/>
          </ac:spMkLst>
        </pc:spChg>
      </pc:sldChg>
      <pc:sldChg chg="modSp mod modClrScheme chgLayout">
        <pc:chgData name="Raj kumar Rangwani" userId="S::rrangwan@student.42abudhabi.ae::7554107c-0af2-4c02-b41d-ae564e13fac5" providerId="AD" clId="Web-{C7817BBB-0F0B-F0F2-6833-C62B93A379F4}" dt="2025-05-04T11:02:50.656" v="73" actId="1076"/>
        <pc:sldMkLst>
          <pc:docMk/>
          <pc:sldMk cId="3307162523" sldId="302"/>
        </pc:sldMkLst>
        <pc:spChg chg="mod ord">
          <ac:chgData name="Raj kumar Rangwani" userId="S::rrangwan@student.42abudhabi.ae::7554107c-0af2-4c02-b41d-ae564e13fac5" providerId="AD" clId="Web-{C7817BBB-0F0B-F0F2-6833-C62B93A379F4}" dt="2025-05-04T11:00:16.950" v="47" actId="20577"/>
          <ac:spMkLst>
            <pc:docMk/>
            <pc:sldMk cId="3307162523" sldId="302"/>
            <ac:spMk id="4" creationId="{25F4EFB8-B32B-E305-CA40-1BDEF9E3C5D6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1:02:50.656" v="73" actId="1076"/>
          <ac:spMkLst>
            <pc:docMk/>
            <pc:sldMk cId="3307162523" sldId="302"/>
            <ac:spMk id="5" creationId="{3602EF04-C343-BFD2-AB41-A62063075783}"/>
          </ac:spMkLst>
        </pc:spChg>
      </pc:sldChg>
      <pc:sldChg chg="modSp mod modClrScheme chgLayout">
        <pc:chgData name="Raj kumar Rangwani" userId="S::rrangwan@student.42abudhabi.ae::7554107c-0af2-4c02-b41d-ae564e13fac5" providerId="AD" clId="Web-{C7817BBB-0F0B-F0F2-6833-C62B93A379F4}" dt="2025-05-04T11:00:38.169" v="49" actId="20577"/>
        <pc:sldMkLst>
          <pc:docMk/>
          <pc:sldMk cId="2700317568" sldId="304"/>
        </pc:sldMkLst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700317568" sldId="304"/>
            <ac:spMk id="41" creationId="{A49ABFAC-D966-9A7C-EFB9-4AA2A4BFCB3B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700317568" sldId="304"/>
            <ac:spMk id="42" creationId="{E7EE4D5B-87DD-4137-0625-40623A0E8A35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1:00:30.997" v="48" actId="20577"/>
          <ac:spMkLst>
            <pc:docMk/>
            <pc:sldMk cId="2700317568" sldId="304"/>
            <ac:spMk id="43" creationId="{DDD88D28-D711-5AC9-E34C-3050A6413FB3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700317568" sldId="304"/>
            <ac:spMk id="44" creationId="{9A16E2DA-8782-EACD-C467-2BD2FC22391C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1:00:38.169" v="49" actId="20577"/>
          <ac:spMkLst>
            <pc:docMk/>
            <pc:sldMk cId="2700317568" sldId="304"/>
            <ac:spMk id="45" creationId="{2A504466-AF6B-14A5-DBE7-37A09EC63EC7}"/>
          </ac:spMkLst>
        </pc:spChg>
      </pc:sldChg>
      <pc:sldChg chg="modSp mod modClrScheme chgLayout">
        <pc:chgData name="Raj kumar Rangwani" userId="S::rrangwan@student.42abudhabi.ae::7554107c-0af2-4c02-b41d-ae564e13fac5" providerId="AD" clId="Web-{C7817BBB-0F0B-F0F2-6833-C62B93A379F4}" dt="2025-05-04T10:59:33.356" v="42"/>
        <pc:sldMkLst>
          <pc:docMk/>
          <pc:sldMk cId="2073908653" sldId="312"/>
        </pc:sldMkLst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073908653" sldId="312"/>
            <ac:spMk id="8" creationId="{B44B786A-D176-7D48-D907-BF6218C958F2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073908653" sldId="312"/>
            <ac:spMk id="9" creationId="{DBA61DC3-B498-7108-D5B1-EB258BCA89C4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073908653" sldId="312"/>
            <ac:spMk id="10" creationId="{35255DBF-1E57-1C6F-1F70-5C08EE6E43F3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073908653" sldId="312"/>
            <ac:spMk id="11" creationId="{AFB21C21-35E0-2CEA-70B2-1BE2198520F1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073908653" sldId="312"/>
            <ac:spMk id="12" creationId="{34F0386A-E861-C91A-AB55-D67E3F4619DC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073908653" sldId="312"/>
            <ac:spMk id="13" creationId="{4C9E78C3-DC0D-090F-3234-40702B0EF34D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073908653" sldId="312"/>
            <ac:spMk id="14" creationId="{F4948DF6-3BC5-B334-133B-54CC87F0113F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073908653" sldId="312"/>
            <ac:spMk id="15" creationId="{69138B87-3D46-2909-CCC4-A3C8250EC3DA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2073908653" sldId="312"/>
            <ac:spMk id="16" creationId="{D25DC1D5-AE1D-7E08-1C08-873236C20406}"/>
          </ac:spMkLst>
        </pc:spChg>
        <pc:picChg chg="mod">
          <ac:chgData name="Raj kumar Rangwani" userId="S::rrangwan@student.42abudhabi.ae::7554107c-0af2-4c02-b41d-ae564e13fac5" providerId="AD" clId="Web-{C7817BBB-0F0B-F0F2-6833-C62B93A379F4}" dt="2025-05-04T10:58:47.386" v="33" actId="14100"/>
          <ac:picMkLst>
            <pc:docMk/>
            <pc:sldMk cId="2073908653" sldId="312"/>
            <ac:picMk id="23" creationId="{158486A9-1FE3-6CEC-F37E-55A85A52D652}"/>
          </ac:picMkLst>
        </pc:picChg>
      </pc:sldChg>
      <pc:sldChg chg="modSp mod modClrScheme chgLayout">
        <pc:chgData name="Raj kumar Rangwani" userId="S::rrangwan@student.42abudhabi.ae::7554107c-0af2-4c02-b41d-ae564e13fac5" providerId="AD" clId="Web-{C7817BBB-0F0B-F0F2-6833-C62B93A379F4}" dt="2025-05-04T10:59:58.809" v="44" actId="20577"/>
        <pc:sldMkLst>
          <pc:docMk/>
          <pc:sldMk cId="3185784485" sldId="313"/>
        </pc:sldMkLst>
        <pc:spChg chg="mod ord">
          <ac:chgData name="Raj kumar Rangwani" userId="S::rrangwan@student.42abudhabi.ae::7554107c-0af2-4c02-b41d-ae564e13fac5" providerId="AD" clId="Web-{C7817BBB-0F0B-F0F2-6833-C62B93A379F4}" dt="2025-05-04T10:59:58.809" v="44" actId="20577"/>
          <ac:spMkLst>
            <pc:docMk/>
            <pc:sldMk cId="3185784485" sldId="313"/>
            <ac:spMk id="6" creationId="{886BA7F0-C850-6312-5A07-B46408B8EA2B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3185784485" sldId="313"/>
            <ac:spMk id="7" creationId="{77C85856-34CA-72A9-2E89-DB136638E64F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3185784485" sldId="313"/>
            <ac:spMk id="10" creationId="{344DA179-8B03-E8C6-6A35-B8E9A167F2A1}"/>
          </ac:spMkLst>
        </pc:spChg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3185784485" sldId="313"/>
            <ac:spMk id="11" creationId="{90BE5681-C20E-44B4-DC15-71EF7E2F27A7}"/>
          </ac:spMkLst>
        </pc:spChg>
      </pc:sldChg>
      <pc:sldChg chg="addSp delSp modSp mod modClrScheme delDesignElem chgLayout">
        <pc:chgData name="Raj kumar Rangwani" userId="S::rrangwan@student.42abudhabi.ae::7554107c-0af2-4c02-b41d-ae564e13fac5" providerId="AD" clId="Web-{C7817BBB-0F0B-F0F2-6833-C62B93A379F4}" dt="2025-05-04T11:00:10.716" v="46" actId="20577"/>
        <pc:sldMkLst>
          <pc:docMk/>
          <pc:sldMk cId="1183024103" sldId="314"/>
        </pc:sldMkLst>
        <pc:spChg chg="mod ord">
          <ac:chgData name="Raj kumar Rangwani" userId="S::rrangwan@student.42abudhabi.ae::7554107c-0af2-4c02-b41d-ae564e13fac5" providerId="AD" clId="Web-{C7817BBB-0F0B-F0F2-6833-C62B93A379F4}" dt="2025-05-04T11:00:10.716" v="46" actId="20577"/>
          <ac:spMkLst>
            <pc:docMk/>
            <pc:sldMk cId="1183024103" sldId="314"/>
            <ac:spMk id="6" creationId="{6D962D2D-A0F5-8063-745F-B256ABD0A691}"/>
          </ac:spMkLst>
        </pc:spChg>
        <pc:spChg chg="add del">
          <ac:chgData name="Raj kumar Rangwani" userId="S::rrangwan@student.42abudhabi.ae::7554107c-0af2-4c02-b41d-ae564e13fac5" providerId="AD" clId="Web-{C7817BBB-0F0B-F0F2-6833-C62B93A379F4}" dt="2025-05-04T10:56:26.118" v="12"/>
          <ac:spMkLst>
            <pc:docMk/>
            <pc:sldMk cId="1183024103" sldId="314"/>
            <ac:spMk id="17" creationId="{D4771268-CB57-404A-9271-370EB28F6090}"/>
          </ac:spMkLst>
        </pc:spChg>
      </pc:sldChg>
      <pc:sldChg chg="modSp mod modClrScheme chgLayout">
        <pc:chgData name="Raj kumar Rangwani" userId="S::rrangwan@student.42abudhabi.ae::7554107c-0af2-4c02-b41d-ae564e13fac5" providerId="AD" clId="Web-{C7817BBB-0F0B-F0F2-6833-C62B93A379F4}" dt="2025-05-04T11:02:26.562" v="70" actId="1076"/>
        <pc:sldMkLst>
          <pc:docMk/>
          <pc:sldMk cId="4169473676" sldId="315"/>
        </pc:sldMkLst>
        <pc:spChg chg="mod ord">
          <ac:chgData name="Raj kumar Rangwani" userId="S::rrangwan@student.42abudhabi.ae::7554107c-0af2-4c02-b41d-ae564e13fac5" providerId="AD" clId="Web-{C7817BBB-0F0B-F0F2-6833-C62B93A379F4}" dt="2025-05-04T10:59:33.356" v="42"/>
          <ac:spMkLst>
            <pc:docMk/>
            <pc:sldMk cId="4169473676" sldId="315"/>
            <ac:spMk id="18" creationId="{8C9AE57C-493A-AACE-1510-3A0FF7049E97}"/>
          </ac:spMkLst>
        </pc:spChg>
        <pc:picChg chg="mod">
          <ac:chgData name="Raj kumar Rangwani" userId="S::rrangwan@student.42abudhabi.ae::7554107c-0af2-4c02-b41d-ae564e13fac5" providerId="AD" clId="Web-{C7817BBB-0F0B-F0F2-6833-C62B93A379F4}" dt="2025-05-04T11:02:26.562" v="70" actId="1076"/>
          <ac:picMkLst>
            <pc:docMk/>
            <pc:sldMk cId="4169473676" sldId="315"/>
            <ac:picMk id="19" creationId="{0BCEAA7B-F22B-6FAB-613C-6C634EFFD5E8}"/>
          </ac:picMkLst>
        </pc:picChg>
      </pc:sldChg>
      <pc:sldChg chg="modSp add replId">
        <pc:chgData name="Raj kumar Rangwani" userId="S::rrangwan@student.42abudhabi.ae::7554107c-0af2-4c02-b41d-ae564e13fac5" providerId="AD" clId="Web-{C7817BBB-0F0B-F0F2-6833-C62B93A379F4}" dt="2025-05-04T11:02:08.233" v="65" actId="1076"/>
        <pc:sldMkLst>
          <pc:docMk/>
          <pc:sldMk cId="2233212422" sldId="316"/>
        </pc:sldMkLst>
        <pc:spChg chg="mod">
          <ac:chgData name="Raj kumar Rangwani" userId="S::rrangwan@student.42abudhabi.ae::7554107c-0af2-4c02-b41d-ae564e13fac5" providerId="AD" clId="Web-{C7817BBB-0F0B-F0F2-6833-C62B93A379F4}" dt="2025-05-04T11:01:20.201" v="57" actId="20577"/>
          <ac:spMkLst>
            <pc:docMk/>
            <pc:sldMk cId="2233212422" sldId="316"/>
            <ac:spMk id="2" creationId="{C4393B96-4B4D-F7D9-B92C-16B5910F3CBE}"/>
          </ac:spMkLst>
        </pc:spChg>
        <pc:spChg chg="mod">
          <ac:chgData name="Raj kumar Rangwani" userId="S::rrangwan@student.42abudhabi.ae::7554107c-0af2-4c02-b41d-ae564e13fac5" providerId="AD" clId="Web-{C7817BBB-0F0B-F0F2-6833-C62B93A379F4}" dt="2025-05-04T11:02:08.233" v="65" actId="1076"/>
          <ac:spMkLst>
            <pc:docMk/>
            <pc:sldMk cId="2233212422" sldId="316"/>
            <ac:spMk id="3" creationId="{F903D54B-2B95-8EAB-74E7-C2A9A46CE491}"/>
          </ac:spMkLst>
        </pc:spChg>
      </pc:sldChg>
      <pc:sldMasterChg chg="add del addSldLayout delSldLayout">
        <pc:chgData name="Raj kumar Rangwani" userId="S::rrangwan@student.42abudhabi.ae::7554107c-0af2-4c02-b41d-ae564e13fac5" providerId="AD" clId="Web-{C7817BBB-0F0B-F0F2-6833-C62B93A379F4}" dt="2025-05-04T10:56:26.118" v="12"/>
        <pc:sldMasterMkLst>
          <pc:docMk/>
          <pc:sldMasterMk cId="1788353970" sldId="2147483648"/>
        </pc:sldMasterMkLst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2916498579" sldId="2147483649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2802635032" sldId="2147483651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4062460032" sldId="2147483653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2875107226" sldId="2147483655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799200540" sldId="2147483656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435165984" sldId="2147483657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3154419118" sldId="2147483658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2295418585" sldId="2147483659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2340355926" sldId="2147483660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441888967" sldId="2147483661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3636802137" sldId="2147483662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3817844968" sldId="2147483663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2261504461" sldId="2147483664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458390585" sldId="2147483665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1205523472" sldId="2147483666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1549287774" sldId="2147483667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2878653801" sldId="2147483668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3330879272" sldId="2147483669"/>
          </pc:sldLayoutMkLst>
        </pc:sldLayoutChg>
        <pc:sldLayoutChg chg="add del">
          <pc:chgData name="Raj kumar Rangwani" userId="S::rrangwan@student.42abudhabi.ae::7554107c-0af2-4c02-b41d-ae564e13fac5" providerId="AD" clId="Web-{C7817BBB-0F0B-F0F2-6833-C62B93A379F4}" dt="2025-05-04T10:56:26.118" v="12"/>
          <pc:sldLayoutMkLst>
            <pc:docMk/>
            <pc:sldMasterMk cId="1788353970" sldId="2147483648"/>
            <pc:sldLayoutMk cId="4022120150" sldId="2147483670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6:40.541" v="13"/>
        <pc:sldMasterMkLst>
          <pc:docMk/>
          <pc:sldMasterMk cId="1259799876" sldId="2147483671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718445750" sldId="214748367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187405391" sldId="214748367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3625801697" sldId="214748367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139309340" sldId="214748367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11466681" sldId="214748367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624539700" sldId="214748367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32440223" sldId="214748367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180109645" sldId="214748367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2800372903" sldId="214748368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2290605165" sldId="214748368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292185859" sldId="214748368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2429116539" sldId="214748368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3861355655" sldId="214748368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184452186" sldId="214748368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867646999" sldId="214748368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40.541" v="13"/>
          <pc:sldLayoutMkLst>
            <pc:docMk/>
            <pc:sldMasterMk cId="1259799876" sldId="2147483671"/>
            <pc:sldLayoutMk cId="2542027283" sldId="2147483687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6:22.884" v="11"/>
        <pc:sldMasterMkLst>
          <pc:docMk/>
          <pc:sldMasterMk cId="1989218121" sldId="2147483671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3981556524" sldId="214748367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1037678994" sldId="214748367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1402576855" sldId="214748367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3265596314" sldId="214748367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767149679" sldId="214748367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2372389289" sldId="214748367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2658971488" sldId="214748367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380776583" sldId="214748367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1129720842" sldId="214748368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1071546430" sldId="214748368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1370088377" sldId="214748368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59332546" sldId="214748368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3982343211" sldId="214748368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630443148" sldId="214748368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3773729379" sldId="214748368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22.884" v="11"/>
          <pc:sldLayoutMkLst>
            <pc:docMk/>
            <pc:sldMasterMk cId="1989218121" sldId="2147483671"/>
            <pc:sldLayoutMk cId="2149092771" sldId="2147483687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6:58.431" v="14"/>
        <pc:sldMasterMkLst>
          <pc:docMk/>
          <pc:sldMasterMk cId="2288358587" sldId="2147483688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3798489499" sldId="214748368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1351705842" sldId="214748369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2176198306" sldId="214748369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2762937872" sldId="214748369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1216440223" sldId="214748369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1651707054" sldId="214748369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3431440745" sldId="214748369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963103925" sldId="214748369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2939157757" sldId="214748369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3936842666" sldId="214748369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3475705460" sldId="214748369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3691048850" sldId="214748370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1510754490" sldId="214748370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3354576877" sldId="214748370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4229614573" sldId="214748370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6:58.431" v="14"/>
          <pc:sldLayoutMkLst>
            <pc:docMk/>
            <pc:sldMasterMk cId="2288358587" sldId="2147483688"/>
            <pc:sldLayoutMk cId="4118173930" sldId="2147483704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7:23.244" v="15"/>
        <pc:sldMasterMkLst>
          <pc:docMk/>
          <pc:sldMasterMk cId="478110924" sldId="2147483705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25061374" sldId="214748370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2915774243" sldId="214748370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2039647738" sldId="214748370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3372964155" sldId="214748370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2136802711" sldId="214748371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239562995" sldId="214748371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833884636" sldId="214748371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969372660" sldId="214748371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1488843615" sldId="214748371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4245240407" sldId="214748371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341138546" sldId="214748371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2459715534" sldId="214748371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1528922820" sldId="214748371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3115671179" sldId="214748371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4277576894" sldId="214748372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3.244" v="15"/>
          <pc:sldLayoutMkLst>
            <pc:docMk/>
            <pc:sldMasterMk cId="478110924" sldId="2147483705"/>
            <pc:sldLayoutMk cId="752498951" sldId="2147483721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7:26.385" v="16"/>
        <pc:sldMasterMkLst>
          <pc:docMk/>
          <pc:sldMasterMk cId="1755075822" sldId="2147483722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2854653939" sldId="214748372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601496005" sldId="214748372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1327431684" sldId="214748372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906515749" sldId="214748372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1496560321" sldId="214748372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3851420658" sldId="214748372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2137672864" sldId="214748372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1272662444" sldId="214748373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3449706776" sldId="214748373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310582656" sldId="214748373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816835389" sldId="214748373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781697701" sldId="214748373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361419314" sldId="214748373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3867101605" sldId="214748373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1378510189" sldId="214748373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6.385" v="16"/>
          <pc:sldLayoutMkLst>
            <pc:docMk/>
            <pc:sldMasterMk cId="1755075822" sldId="2147483722"/>
            <pc:sldLayoutMk cId="991118130" sldId="2147483738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7:29.182" v="17"/>
        <pc:sldMasterMkLst>
          <pc:docMk/>
          <pc:sldMasterMk cId="1759553848" sldId="2147483739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2303129072" sldId="214748374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1215037296" sldId="214748374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3716736890" sldId="214748374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3587146593" sldId="214748374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3897227598" sldId="214748374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1068171723" sldId="214748374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3519980665" sldId="214748374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2700104669" sldId="214748374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855374535" sldId="214748374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1726877989" sldId="214748374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2515982306" sldId="214748375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3136111727" sldId="214748375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3486383055" sldId="214748375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2853424060" sldId="214748375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2565955252" sldId="214748375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7:29.182" v="17"/>
          <pc:sldLayoutMkLst>
            <pc:docMk/>
            <pc:sldMasterMk cId="1759553848" sldId="2147483739"/>
            <pc:sldLayoutMk cId="3782917235" sldId="2147483755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9:01.184" v="34"/>
        <pc:sldMasterMkLst>
          <pc:docMk/>
          <pc:sldMasterMk cId="49142518" sldId="2147483756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2738716964" sldId="214748375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1884897141" sldId="214748375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1149727414" sldId="214748375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3106677548" sldId="214748376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3668623836" sldId="214748376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2614255341" sldId="214748376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1539762199" sldId="214748376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2383758134" sldId="214748376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979848312" sldId="214748376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2773716304" sldId="214748376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4155765125" sldId="214748376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4111633601" sldId="214748376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3100910182" sldId="214748376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3498919707" sldId="214748377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1531726678" sldId="214748377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01.184" v="34"/>
          <pc:sldLayoutMkLst>
            <pc:docMk/>
            <pc:sldMasterMk cId="49142518" sldId="2147483756"/>
            <pc:sldLayoutMk cId="2548101091" sldId="2147483772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9:11.746" v="35"/>
        <pc:sldMasterMkLst>
          <pc:docMk/>
          <pc:sldMasterMk cId="1829630742" sldId="2147483773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1405309610" sldId="214748377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3614265736" sldId="214748377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1631098884" sldId="214748377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2602793855" sldId="214748377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3266110046" sldId="214748377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3260104159" sldId="214748377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1207635957" sldId="214748378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1154330752" sldId="214748378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3382032762" sldId="214748378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1964725823" sldId="214748378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1104717970" sldId="214748378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3391396439" sldId="214748378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2509599994" sldId="214748378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2464191616" sldId="214748378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1766723519" sldId="214748378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1.746" v="35"/>
          <pc:sldLayoutMkLst>
            <pc:docMk/>
            <pc:sldMasterMk cId="1829630742" sldId="2147483773"/>
            <pc:sldLayoutMk cId="2012627369" sldId="2147483789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9:14.074" v="36"/>
        <pc:sldMasterMkLst>
          <pc:docMk/>
          <pc:sldMasterMk cId="3619810831" sldId="2147483790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957240746" sldId="214748379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538950794" sldId="214748379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1087751204" sldId="214748379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906716861" sldId="214748379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1898366763" sldId="214748379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2901962669" sldId="214748379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408850199" sldId="214748379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2805219224" sldId="214748379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3076314297" sldId="214748379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505066415" sldId="214748380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2708932207" sldId="214748380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695551001" sldId="214748380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1043580596" sldId="214748380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1217212688" sldId="214748380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3038188062" sldId="214748380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4.074" v="36"/>
          <pc:sldLayoutMkLst>
            <pc:docMk/>
            <pc:sldMasterMk cId="3619810831" sldId="2147483790"/>
            <pc:sldLayoutMk cId="3630795044" sldId="2147483806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9:16.371" v="37"/>
        <pc:sldMasterMkLst>
          <pc:docMk/>
          <pc:sldMasterMk cId="1523570688" sldId="2147483807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3419063467" sldId="214748380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3286928514" sldId="214748380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1151792499" sldId="214748381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211536924" sldId="214748381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104221274" sldId="214748381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1903309458" sldId="214748381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178547158" sldId="214748381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683015497" sldId="214748381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3124222252" sldId="214748381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4130018471" sldId="214748381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981835824" sldId="214748381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955915301" sldId="214748381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1202085298" sldId="214748382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3478947326" sldId="214748382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314713187" sldId="214748382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6.371" v="37"/>
          <pc:sldLayoutMkLst>
            <pc:docMk/>
            <pc:sldMasterMk cId="1523570688" sldId="2147483807"/>
            <pc:sldLayoutMk cId="2992496298" sldId="2147483823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9:17.918" v="38"/>
        <pc:sldMasterMkLst>
          <pc:docMk/>
          <pc:sldMasterMk cId="997008818" sldId="2147483824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4139029447" sldId="214748382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2652813560" sldId="214748382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2680600229" sldId="214748382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3765995677" sldId="214748382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2407050544" sldId="214748382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1820361222" sldId="214748383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2802718988" sldId="214748383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405736556" sldId="214748383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2845690619" sldId="214748383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3267450338" sldId="214748383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993559527" sldId="214748383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1059527401" sldId="214748383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986773098" sldId="214748383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2611781575" sldId="214748383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422377600" sldId="214748383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17.918" v="38"/>
          <pc:sldLayoutMkLst>
            <pc:docMk/>
            <pc:sldMasterMk cId="997008818" sldId="2147483824"/>
            <pc:sldLayoutMk cId="3603443103" sldId="2147483840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9:21.481" v="39"/>
        <pc:sldMasterMkLst>
          <pc:docMk/>
          <pc:sldMasterMk cId="1934031783" sldId="2147483841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2564812036" sldId="214748384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2407006709" sldId="214748384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3232083841" sldId="214748384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2593978536" sldId="214748384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2729416814" sldId="214748384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2369917785" sldId="214748384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723481291" sldId="214748384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989184524" sldId="214748384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278016072" sldId="214748385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838846561" sldId="214748385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890420522" sldId="214748385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848950892" sldId="214748385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3116414292" sldId="214748385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2813149451" sldId="214748385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926376514" sldId="214748385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1.481" v="39"/>
          <pc:sldLayoutMkLst>
            <pc:docMk/>
            <pc:sldMasterMk cId="1934031783" sldId="2147483841"/>
            <pc:sldLayoutMk cId="875506404" sldId="2147483857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9:23.496" v="40"/>
        <pc:sldMasterMkLst>
          <pc:docMk/>
          <pc:sldMasterMk cId="473358447" sldId="2147483858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208297903" sldId="214748385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236224686" sldId="214748386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614649955" sldId="214748386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2331895237" sldId="214748386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811664696" sldId="214748386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4077165657" sldId="214748386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1687267753" sldId="214748386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1853447711" sldId="214748386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4152192868" sldId="214748386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2502693922" sldId="214748386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1346487452" sldId="214748386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4281121437" sldId="214748387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2770009667" sldId="214748387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3917824742" sldId="214748387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660927202" sldId="214748387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3.496" v="40"/>
          <pc:sldLayoutMkLst>
            <pc:docMk/>
            <pc:sldMasterMk cId="473358447" sldId="2147483858"/>
            <pc:sldLayoutMk cId="2176192358" sldId="2147483874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9:25.918" v="41"/>
        <pc:sldMasterMkLst>
          <pc:docMk/>
          <pc:sldMasterMk cId="624835664" sldId="2147483875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2858722873" sldId="214748387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2129404197" sldId="214748387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2619410276" sldId="214748387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1107859766" sldId="214748387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3658789228" sldId="214748388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883782700" sldId="214748388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1272352697" sldId="214748388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885227803" sldId="214748388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1061090182" sldId="214748388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31210888" sldId="214748388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841286689" sldId="214748388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388507378" sldId="214748388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828832650" sldId="214748388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1064490059" sldId="214748388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4005898187" sldId="214748389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25.918" v="41"/>
          <pc:sldLayoutMkLst>
            <pc:docMk/>
            <pc:sldMasterMk cId="624835664" sldId="2147483875"/>
            <pc:sldLayoutMk cId="179988571" sldId="2147483891"/>
          </pc:sldLayoutMkLst>
        </pc:sldLayoutChg>
      </pc:sldMasterChg>
      <pc:sldMasterChg chg="add del addSldLayout delSldLayout modSldLayout">
        <pc:chgData name="Raj kumar Rangwani" userId="S::rrangwan@student.42abudhabi.ae::7554107c-0af2-4c02-b41d-ae564e13fac5" providerId="AD" clId="Web-{C7817BBB-0F0B-F0F2-6833-C62B93A379F4}" dt="2025-05-04T10:59:33.356" v="42"/>
        <pc:sldMasterMkLst>
          <pc:docMk/>
          <pc:sldMasterMk cId="2479511228" sldId="2147483892"/>
        </pc:sldMasterMkLst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2793397129" sldId="214748389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202012668" sldId="214748389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2152185148" sldId="214748389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1514269659" sldId="214748389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3263802492" sldId="214748389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4186228181" sldId="2147483898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824519651" sldId="2147483899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780450538" sldId="2147483900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3093616703" sldId="2147483901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1376943166" sldId="2147483902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1067869388" sldId="2147483903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2582003361" sldId="2147483904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2168442526" sldId="2147483905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1686179108" sldId="2147483906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4192548324" sldId="2147483907"/>
          </pc:sldLayoutMkLst>
        </pc:sldLayoutChg>
        <pc:sldLayoutChg chg="add del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2479511228" sldId="2147483892"/>
            <pc:sldLayoutMk cId="783842335" sldId="2147483908"/>
          </pc:sldLayoutMkLst>
        </pc:sldLayoutChg>
      </pc:sldMasterChg>
      <pc:sldMasterChg chg="add addSldLayout modSldLayout">
        <pc:chgData name="Raj kumar Rangwani" userId="S::rrangwan@student.42abudhabi.ae::7554107c-0af2-4c02-b41d-ae564e13fac5" providerId="AD" clId="Web-{C7817BBB-0F0B-F0F2-6833-C62B93A379F4}" dt="2025-05-04T10:59:33.356" v="42"/>
        <pc:sldMasterMkLst>
          <pc:docMk/>
          <pc:sldMasterMk cId="3392044015" sldId="2147483909"/>
        </pc:sldMasterMkLst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546888382" sldId="2147483910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326944715" sldId="2147483911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375763277" sldId="2147483912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2125188507" sldId="2147483913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793070802" sldId="2147483914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241349258" sldId="2147483915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3273575556" sldId="2147483916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3775698503" sldId="2147483917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3760869732" sldId="2147483918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2919169418" sldId="2147483919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1616094242" sldId="2147483920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642104496" sldId="2147483921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3849624229" sldId="2147483922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2058329270" sldId="2147483923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237138245" sldId="2147483924"/>
          </pc:sldLayoutMkLst>
        </pc:sldLayoutChg>
        <pc:sldLayoutChg chg="add mod replId">
          <pc:chgData name="Raj kumar Rangwani" userId="S::rrangwan@student.42abudhabi.ae::7554107c-0af2-4c02-b41d-ae564e13fac5" providerId="AD" clId="Web-{C7817BBB-0F0B-F0F2-6833-C62B93A379F4}" dt="2025-05-04T10:59:33.356" v="42"/>
          <pc:sldLayoutMkLst>
            <pc:docMk/>
            <pc:sldMasterMk cId="3392044015" sldId="2147483909"/>
            <pc:sldLayoutMk cId="2060695525" sldId="2147483925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88E34-8C8C-8747-BADB-40E1ACC00129}" type="datetimeFigureOut">
              <a:rPr lang="en-US" smtClean="0"/>
              <a:t>5/4/2025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1E5FCA-B2DD-C941-A2C1-6389394334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89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E5FCA-B2DD-C941-A2C1-63893943348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009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2A5FB-0978-65FF-13A7-B1B4305F6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CE2B74-B973-4270-86E9-F4F3860F19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A41B63-A153-C7ED-4F1D-3FE1E269CA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EAC677-D888-BB92-2D8D-20EBF1927C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E5FCA-B2DD-C941-A2C1-63893943348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757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888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169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0942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C6FB24-160F-388E-8450-E5C970E243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64792"/>
            <a:ext cx="5359935" cy="509320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0AF7F25-1C65-DB7F-9FA3-300318BD4B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62085" y="0"/>
            <a:ext cx="2929915" cy="2752344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DCE0745D-AFE6-DE6D-B026-1FF13F34E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60120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8956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8956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30752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629588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629588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64808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63644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644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98864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97700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097700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63C6C7E-F363-1F17-B288-D4D45B87028D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D6D4091-312C-81B9-BAF6-5E0D6F665E5D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21044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8303F0-A6CC-605A-D08C-4E4ED07C2F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4196903" cy="36118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4458FB-E7BB-F476-4A31-9C5AA406E25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02680" y="4079057"/>
            <a:ext cx="5989320" cy="2778943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3240" y="2651760"/>
            <a:ext cx="6309360" cy="1580714"/>
          </a:xfrm>
        </p:spPr>
        <p:txBody>
          <a:bodyPr lIns="91440" rIns="91440" anchor="t"/>
          <a:lstStyle>
            <a:lvl1pPr algn="l">
              <a:lnSpc>
                <a:spcPct val="100000"/>
              </a:lnSpc>
              <a:defRPr sz="2800" cap="none" spc="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4138E8D-4D76-2023-4B97-8ACB8894C5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63240" y="4232475"/>
            <a:ext cx="5775960" cy="333945"/>
          </a:xfrm>
        </p:spPr>
        <p:txBody>
          <a:bodyPr/>
          <a:lstStyle>
            <a:lvl1pPr marL="0" indent="0">
              <a:buNone/>
              <a:defRPr sz="1800" spc="20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D1FFE415-7AFC-D826-1BD1-1993DED3B0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37922" y="3591339"/>
            <a:ext cx="1171575" cy="2387600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+mj-lt"/>
                <a:ea typeface="+mj-ea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”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0962DFC0-ADB3-684B-6F72-9C45BB48C2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61" y="1982216"/>
            <a:ext cx="1171575" cy="2386584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+mj-lt"/>
                <a:ea typeface="+mj-ea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8496242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1D3B0F0-DE71-18AB-7957-4CFA29C3A3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57290"/>
            <a:ext cx="5797296" cy="60007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04770F-E995-EF98-B4D1-9F13733EEF0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63000" y="0"/>
            <a:ext cx="3429000" cy="6807199"/>
          </a:xfrm>
          <a:prstGeom prst="rect">
            <a:avLst/>
          </a:prstGeom>
        </p:spPr>
      </p:pic>
      <p:sp>
        <p:nvSpPr>
          <p:cNvPr id="12" name="Title 11">
            <a:extLst>
              <a:ext uri="{FF2B5EF4-FFF2-40B4-BE49-F238E27FC236}">
                <a16:creationId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/>
          <a:lstStyle>
            <a:lvl1pPr algn="r">
              <a:defRPr sz="4800" cap="all" spc="4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400" b="1" spc="2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sz="24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sz="24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sz="24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sz="2400" spc="100" baseline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C8AF3-79E7-17ED-9EB4-3006B31E422C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75A76CC-ED26-C4F7-5AB6-59D1A4C4A7F2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83292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CC3D06-2435-B655-8AA5-11CCBBEF19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62234" y="0"/>
            <a:ext cx="3429766" cy="68214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D1E9421-BC85-99CB-EB40-1863FA62274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-25907" y="3072704"/>
            <a:ext cx="1783080" cy="512064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47BABAF8-5220-1E24-CE43-927FCCA269A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46218" y="2432434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8" name="Text Placeholder 33">
            <a:extLst>
              <a:ext uri="{FF2B5EF4-FFF2-40B4-BE49-F238E27FC236}">
                <a16:creationId xmlns:a16="http://schemas.microsoft.com/office/drawing/2014/main" id="{F1D095F8-4552-1F88-C37B-99775B68AC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2196136" y="4517644"/>
            <a:ext cx="1783080" cy="512064"/>
          </a:xfrm>
          <a:solidFill>
            <a:schemeClr val="accent2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48" name="Text Placeholder 40">
            <a:extLst>
              <a:ext uri="{FF2B5EF4-FFF2-40B4-BE49-F238E27FC236}">
                <a16:creationId xmlns:a16="http://schemas.microsoft.com/office/drawing/2014/main" id="{4C4BFA3E-7B57-DCDD-4EA6-16C64A3756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383307" y="3882136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C65BF0DD-74C0-E055-CCAC-600751F517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4418179" y="3067943"/>
            <a:ext cx="1783080" cy="512064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44" name="Text Placeholder 40">
            <a:extLst>
              <a:ext uri="{FF2B5EF4-FFF2-40B4-BE49-F238E27FC236}">
                <a16:creationId xmlns:a16="http://schemas.microsoft.com/office/drawing/2014/main" id="{25927394-D1A0-C084-C689-F7A4EEE924C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89586" y="2432435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9" name="Text Placeholder 33">
            <a:extLst>
              <a:ext uri="{FF2B5EF4-FFF2-40B4-BE49-F238E27FC236}">
                <a16:creationId xmlns:a16="http://schemas.microsoft.com/office/drawing/2014/main" id="{08F0F1F2-0D4E-95EA-349B-D734163FD5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6200000">
            <a:off x="6640222" y="4517644"/>
            <a:ext cx="1783080" cy="512064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46" name="Text Placeholder 40">
            <a:extLst>
              <a:ext uri="{FF2B5EF4-FFF2-40B4-BE49-F238E27FC236}">
                <a16:creationId xmlns:a16="http://schemas.microsoft.com/office/drawing/2014/main" id="{B322E7EB-0174-5A8C-5BE3-F501B5670FA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27392" y="3882136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3">
            <a:extLst>
              <a:ext uri="{FF2B5EF4-FFF2-40B4-BE49-F238E27FC236}">
                <a16:creationId xmlns:a16="http://schemas.microsoft.com/office/drawing/2014/main" id="{36C15449-A445-41A6-EAD9-37446450CC1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8862264" y="3072704"/>
            <a:ext cx="1783080" cy="512064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45" name="Text Placeholder 40">
            <a:extLst>
              <a:ext uri="{FF2B5EF4-FFF2-40B4-BE49-F238E27FC236}">
                <a16:creationId xmlns:a16="http://schemas.microsoft.com/office/drawing/2014/main" id="{E6B7327B-EA3B-790D-AB08-0ED1D2FB401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35230" y="2437196"/>
            <a:ext cx="1796654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AC635D-0E01-2452-CC44-1DAE0F96DF63}"/>
              </a:ext>
            </a:extLst>
          </p:cNvPr>
          <p:cNvCxnSpPr>
            <a:cxnSpLocks/>
          </p:cNvCxnSpPr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4ED63FD-A76F-FB56-8D44-31BD432133C5}"/>
              </a:ext>
            </a:extLst>
          </p:cNvPr>
          <p:cNvCxnSpPr>
            <a:cxnSpLocks/>
          </p:cNvCxnSpPr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382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9AFB71-7F33-280E-7877-06F4AFFF06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0B0FF2F-3458-EA78-83DC-46FB2E5CE1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anchor="t">
            <a:noAutofit/>
          </a:bodyPr>
          <a:lstStyle>
            <a:lvl1pPr algn="l">
              <a:defRPr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C93615E-193E-5253-6EE0-EC01791E3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3483864"/>
            <a:ext cx="10040112" cy="1280160"/>
          </a:xfrm>
        </p:spPr>
        <p:txBody>
          <a:bodyPr/>
          <a:lstStyle>
            <a:lvl1pPr marL="0" indent="0" algn="l">
              <a:buNone/>
              <a:defRPr sz="2400" b="1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60695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44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63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188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3070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49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75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5698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60869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dirty="0"/>
              <a:pPr algn="r"/>
              <a:t>5/4/2025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dirty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044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0" r:id="rId1"/>
    <p:sldLayoutId id="2147483911" r:id="rId2"/>
    <p:sldLayoutId id="2147483912" r:id="rId3"/>
    <p:sldLayoutId id="2147483913" r:id="rId4"/>
    <p:sldLayoutId id="2147483914" r:id="rId5"/>
    <p:sldLayoutId id="2147483915" r:id="rId6"/>
    <p:sldLayoutId id="2147483916" r:id="rId7"/>
    <p:sldLayoutId id="2147483917" r:id="rId8"/>
    <p:sldLayoutId id="2147483918" r:id="rId9"/>
    <p:sldLayoutId id="2147483919" r:id="rId10"/>
    <p:sldLayoutId id="2147483920" r:id="rId11"/>
    <p:sldLayoutId id="2147483921" r:id="rId12"/>
    <p:sldLayoutId id="2147483922" r:id="rId13"/>
    <p:sldLayoutId id="2147483923" r:id="rId14"/>
    <p:sldLayoutId id="2147483924" r:id="rId15"/>
    <p:sldLayoutId id="214748392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Celebrity.AI</a:t>
            </a:r>
            <a:endParaRPr lang="en-US" dirty="0">
              <a:ln w="28575">
                <a:solidFill>
                  <a:srgbClr val="000000"/>
                </a:solidFill>
              </a:ln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dirty="0">
                <a:cs typeface="Arial"/>
              </a:rPr>
              <a:t>Fetch.AI Hackathon 2025 Dubai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AB148-125E-0291-BA7B-8F76CA807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D25DC1D5-AE1D-7E08-1C08-873236C20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06198" y="868679"/>
            <a:ext cx="10972800" cy="1572768"/>
          </a:xfrm>
        </p:spPr>
        <p:txBody>
          <a:bodyPr/>
          <a:lstStyle/>
          <a:p>
            <a:r>
              <a:rPr lang="en-US" dirty="0">
                <a:cs typeface="Arial"/>
              </a:rPr>
              <a:t>The TEAM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44B786A-D176-7D48-D907-BF6218C958F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58956" y="4752067"/>
            <a:ext cx="2286000" cy="274320"/>
          </a:xfrm>
        </p:spPr>
        <p:txBody>
          <a:bodyPr/>
          <a:lstStyle/>
          <a:p>
            <a:r>
              <a:rPr lang="en-US" dirty="0">
                <a:cs typeface="Arial"/>
              </a:rPr>
              <a:t>Raj Rangwani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BA61DC3-B498-7108-D5B1-EB258BCA89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8956" y="5005742"/>
            <a:ext cx="2286000" cy="18288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cs typeface="Arial"/>
              </a:rPr>
              <a:t>Software Developer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5255DBF-1E57-1C6F-1F70-5C08EE6E43F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29588" y="4752067"/>
            <a:ext cx="2286000" cy="274320"/>
          </a:xfrm>
        </p:spPr>
        <p:txBody>
          <a:bodyPr/>
          <a:lstStyle/>
          <a:p>
            <a:r>
              <a:rPr lang="en-US" dirty="0">
                <a:cs typeface="Arial"/>
              </a:rPr>
              <a:t>Joe </a:t>
            </a:r>
            <a:r>
              <a:rPr lang="en-US" dirty="0" err="1">
                <a:cs typeface="Arial"/>
              </a:rPr>
              <a:t>perinchery</a:t>
            </a:r>
            <a:endParaRPr lang="en-US" dirty="0" err="1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FB21C21-35E0-2CEA-70B2-1BE2198520F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629588" y="5005742"/>
            <a:ext cx="2286000" cy="18288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cs typeface="Arial"/>
              </a:rPr>
              <a:t>Software Developer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4F0386A-E861-C91A-AB55-D67E3F4619D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63644" y="4752067"/>
            <a:ext cx="2286000" cy="274320"/>
          </a:xfrm>
        </p:spPr>
        <p:txBody>
          <a:bodyPr/>
          <a:lstStyle/>
          <a:p>
            <a:r>
              <a:rPr lang="en-US" dirty="0">
                <a:cs typeface="Arial"/>
              </a:rPr>
              <a:t>Timur </a:t>
            </a:r>
            <a:r>
              <a:rPr lang="en-US" dirty="0" err="1">
                <a:cs typeface="Arial"/>
              </a:rPr>
              <a:t>mazitov</a:t>
            </a:r>
            <a:endParaRPr lang="en-US" dirty="0" err="1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C9E78C3-DC0D-090F-3234-40702B0EF34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63644" y="5005742"/>
            <a:ext cx="2286000" cy="18288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cs typeface="Arial"/>
              </a:rPr>
              <a:t>Software Developer​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4948DF6-3BC5-B334-133B-54CC87F0113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97700" y="5279605"/>
            <a:ext cx="2286000" cy="274320"/>
          </a:xfrm>
        </p:spPr>
        <p:txBody>
          <a:bodyPr/>
          <a:lstStyle/>
          <a:p>
            <a:r>
              <a:rPr lang="en-US" dirty="0">
                <a:cs typeface="Arial"/>
              </a:rPr>
              <a:t>n1yah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9138B87-3D46-2909-CCC4-A3C8250EC3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097700" y="5552818"/>
            <a:ext cx="2286000" cy="436880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>
                <a:cs typeface="Arial"/>
              </a:rPr>
              <a:t>Special Celebrity Guest</a:t>
            </a:r>
            <a:endParaRPr lang="en-US" dirty="0"/>
          </a:p>
          <a:p>
            <a:r>
              <a:rPr lang="en-US" dirty="0">
                <a:cs typeface="Arial"/>
              </a:rPr>
              <a:t>Music Artist</a:t>
            </a:r>
            <a:endParaRPr lang="en-US" dirty="0"/>
          </a:p>
        </p:txBody>
      </p:sp>
      <p:pic>
        <p:nvPicPr>
          <p:cNvPr id="4" name="Picture 3" descr="A person wearing glasses and a blue shirt&#10;&#10;AI-generated content may be incorrect.">
            <a:extLst>
              <a:ext uri="{FF2B5EF4-FFF2-40B4-BE49-F238E27FC236}">
                <a16:creationId xmlns:a16="http://schemas.microsoft.com/office/drawing/2014/main" id="{52803585-E68C-6B01-12A8-B4EB680D37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92" t="4649" b="17543"/>
          <a:stretch/>
        </p:blipFill>
        <p:spPr>
          <a:xfrm>
            <a:off x="3700881" y="2339087"/>
            <a:ext cx="2148088" cy="2279820"/>
          </a:xfrm>
          <a:prstGeom prst="rect">
            <a:avLst/>
          </a:prstGeom>
        </p:spPr>
      </p:pic>
      <p:pic>
        <p:nvPicPr>
          <p:cNvPr id="5" name="Picture 4" descr="A person with a beard&#10;&#10;AI-generated content may be incorrect.">
            <a:extLst>
              <a:ext uri="{FF2B5EF4-FFF2-40B4-BE49-F238E27FC236}">
                <a16:creationId xmlns:a16="http://schemas.microsoft.com/office/drawing/2014/main" id="{16423C2A-C4C1-791B-2EC8-CF6C92360D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9" r="9006" b="-247"/>
          <a:stretch/>
        </p:blipFill>
        <p:spPr>
          <a:xfrm>
            <a:off x="498307" y="2438965"/>
            <a:ext cx="2652150" cy="2193807"/>
          </a:xfrm>
          <a:prstGeom prst="rect">
            <a:avLst/>
          </a:prstGeom>
        </p:spPr>
      </p:pic>
      <p:pic>
        <p:nvPicPr>
          <p:cNvPr id="6" name="Picture 5" descr="A person in a jacket&#10;&#10;AI-generated content may be incorrect.">
            <a:extLst>
              <a:ext uri="{FF2B5EF4-FFF2-40B4-BE49-F238E27FC236}">
                <a16:creationId xmlns:a16="http://schemas.microsoft.com/office/drawing/2014/main" id="{0D096D82-4A39-85BC-84F6-03D8B44AD4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0171" t="15470" r="25576" b="47015"/>
          <a:stretch/>
        </p:blipFill>
        <p:spPr>
          <a:xfrm>
            <a:off x="6364125" y="2341040"/>
            <a:ext cx="1973296" cy="2292712"/>
          </a:xfrm>
          <a:prstGeom prst="rect">
            <a:avLst/>
          </a:prstGeom>
        </p:spPr>
      </p:pic>
      <p:pic>
        <p:nvPicPr>
          <p:cNvPr id="23" name="Picture 22" descr="A person in a black dress&#10;&#10;AI-generated content may be incorrect.">
            <a:extLst>
              <a:ext uri="{FF2B5EF4-FFF2-40B4-BE49-F238E27FC236}">
                <a16:creationId xmlns:a16="http://schemas.microsoft.com/office/drawing/2014/main" id="{158486A9-1FE3-6CEC-F37E-55A85A52D6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  <a14:imgEffect>
                      <a14:saturation sat="150000"/>
                    </a14:imgEffect>
                    <a14:imgEffect>
                      <a14:brightnessContrast bright="31000" contrast="27000"/>
                    </a14:imgEffect>
                  </a14:imgLayer>
                </a14:imgProps>
              </a:ext>
            </a:extLst>
          </a:blip>
          <a:srcRect l="25817" t="2083" r="1475" b="2976"/>
          <a:stretch/>
        </p:blipFill>
        <p:spPr>
          <a:xfrm>
            <a:off x="9834673" y="1911095"/>
            <a:ext cx="2521434" cy="337006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F2710A18-18D5-FB0B-15F1-174033D4EA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0138" y="5220677"/>
            <a:ext cx="627186" cy="539261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41935795-ABDD-3C11-7221-00C07B54A9D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490677" y="5220675"/>
            <a:ext cx="627186" cy="539261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9CCDCFA8-B877-EC9F-883F-D169F0BB39A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16215" y="5220675"/>
            <a:ext cx="627186" cy="539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9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 build="p"/>
      <p:bldP spid="15" grpI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F130C3-FD79-5D22-762C-77C341957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86BA7F0-C850-6312-5A07-B46408B8E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8855" y="2817837"/>
            <a:ext cx="6309360" cy="1580714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cs typeface="Arial"/>
              </a:rPr>
              <a:t>Who Wants to Live Forever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7C85856-34CA-72A9-2E89-DB136638E6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3702" y="4066398"/>
            <a:ext cx="5775960" cy="333945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just"/>
            <a:r>
              <a:rPr lang="en-US" dirty="0">
                <a:cs typeface="Arial"/>
              </a:rPr>
              <a:t>film </a:t>
            </a:r>
            <a:r>
              <a:rPr lang="en-US" i="1" dirty="0">
                <a:cs typeface="Arial"/>
              </a:rPr>
              <a:t>Highlander</a:t>
            </a:r>
            <a:endParaRPr lang="en-US" i="1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0BE5681-C20E-44B4-DC15-71EF7E2F27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366691" y="2878185"/>
            <a:ext cx="1171575" cy="2387600"/>
          </a:xfrm>
        </p:spPr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44DA179-8B03-E8C6-6A35-B8E9A167F2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3107" y="2558601"/>
            <a:ext cx="1171575" cy="2386584"/>
          </a:xfrm>
        </p:spPr>
        <p:txBody>
          <a:bodyPr/>
          <a:lstStyle/>
          <a:p>
            <a:r>
              <a:rPr lang="en-US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3185784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B2F3C69-CA37-FF97-41F0-19770097D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D962D2D-A0F5-8063-745F-B256ABD0A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Who Do YOU Want </a:t>
            </a:r>
            <a:br>
              <a:rPr lang="en-US" sz="3600" kern="1200" dirty="0">
                <a:solidFill>
                  <a:schemeClr val="tx1"/>
                </a:solidFill>
              </a:rPr>
            </a:b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to </a:t>
            </a:r>
            <a:r>
              <a:rPr lang="en-US" sz="3600" dirty="0">
                <a:solidFill>
                  <a:schemeClr val="tx1"/>
                </a:solidFill>
                <a:cs typeface="+mj-cs"/>
              </a:rPr>
              <a:t>be "Live"</a:t>
            </a:r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Forever?</a:t>
            </a:r>
            <a:endParaRPr lang="en-US" sz="3600" kern="12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2" name="Picture 11" descr="A group of men posing for a photo&#10;&#10;AI-generated content may be incorrect.">
            <a:extLst>
              <a:ext uri="{FF2B5EF4-FFF2-40B4-BE49-F238E27FC236}">
                <a16:creationId xmlns:a16="http://schemas.microsoft.com/office/drawing/2014/main" id="{819D0B7C-318D-A23D-684F-1CFF8A80FF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39" t="12253" r="1758" b="1250"/>
          <a:stretch/>
        </p:blipFill>
        <p:spPr>
          <a:xfrm>
            <a:off x="4969639" y="1013580"/>
            <a:ext cx="5329426" cy="4816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024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F4EFB8-B32B-E305-CA40-1BDEF9E3C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cs typeface="Arial"/>
              </a:rPr>
              <a:t>What we are building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02EF04-C343-BFD2-AB41-A6206307578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91943" y="845911"/>
            <a:ext cx="5184648" cy="4416425"/>
          </a:xfrm>
        </p:spPr>
        <p:txBody>
          <a:bodyPr/>
          <a:lstStyle/>
          <a:p>
            <a:r>
              <a:rPr lang="en-US" u="sng" dirty="0">
                <a:solidFill>
                  <a:schemeClr val="bg1"/>
                </a:solidFill>
                <a:cs typeface="Arial"/>
              </a:rPr>
              <a:t>Digital Replica of Musical Artists</a:t>
            </a:r>
          </a:p>
          <a:p>
            <a:endParaRPr lang="en-US" dirty="0"/>
          </a:p>
          <a:p>
            <a:pPr marL="342900" indent="-342900">
              <a:buChar char="•"/>
            </a:pPr>
            <a:r>
              <a:rPr lang="en-US" dirty="0">
                <a:cs typeface="Arial"/>
              </a:rPr>
              <a:t>Voice Clone and TTS</a:t>
            </a:r>
            <a:endParaRPr lang="en-US" dirty="0"/>
          </a:p>
          <a:p>
            <a:pPr marL="342900" indent="-342900">
              <a:buChar char="•"/>
            </a:pPr>
            <a:endParaRPr lang="en-US" dirty="0"/>
          </a:p>
          <a:p>
            <a:pPr marL="342900" indent="-342900">
              <a:buChar char="•"/>
            </a:pPr>
            <a:r>
              <a:rPr lang="en-US" dirty="0">
                <a:cs typeface="Arial"/>
              </a:rPr>
              <a:t>24 hours access forever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162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42">
            <a:extLst>
              <a:ext uri="{FF2B5EF4-FFF2-40B4-BE49-F238E27FC236}">
                <a16:creationId xmlns:a16="http://schemas.microsoft.com/office/drawing/2014/main" id="{8C9AE57C-493A-AACE-1510-3A0FF7049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Process</a:t>
            </a:r>
            <a:endParaRPr lang="en-US" dirty="0"/>
          </a:p>
        </p:txBody>
      </p:sp>
      <p:pic>
        <p:nvPicPr>
          <p:cNvPr id="19" name="Picture 18" descr="A diagram of a payment method&#10;&#10;AI-generated content may be incorrect.">
            <a:extLst>
              <a:ext uri="{FF2B5EF4-FFF2-40B4-BE49-F238E27FC236}">
                <a16:creationId xmlns:a16="http://schemas.microsoft.com/office/drawing/2014/main" id="{0BCEAA7B-F22B-6FAB-613C-6C634EFFD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34" y="3085242"/>
            <a:ext cx="12072816" cy="180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473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E7EE4D5B-87DD-4137-0625-40623A0E8A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From Speech to Music Gen</a:t>
            </a:r>
            <a:endParaRPr lang="en-US" dirty="0"/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DDD88D28-D711-5AC9-E34C-3050A6413FB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00" dirty="0">
                <a:cs typeface="Arial"/>
              </a:rPr>
              <a:t>Train Models to Mimic Artist Music and Singing Style</a:t>
            </a:r>
            <a:endParaRPr lang="en-US" sz="1800"/>
          </a:p>
          <a:p>
            <a:endParaRPr lang="en-US" sz="1800" dirty="0">
              <a:cs typeface="Arial"/>
            </a:endParaRPr>
          </a:p>
          <a:p>
            <a:r>
              <a:rPr lang="en-US" sz="1800" dirty="0">
                <a:cs typeface="Arial"/>
              </a:rPr>
              <a:t>Users Can Co-Create Using Artist Style</a:t>
            </a:r>
            <a:endParaRPr lang="en-US" sz="1800"/>
          </a:p>
          <a:p>
            <a:endParaRPr lang="en-US" sz="1800" dirty="0">
              <a:cs typeface="Arial"/>
            </a:endParaRPr>
          </a:p>
          <a:p>
            <a:r>
              <a:rPr lang="en-US" sz="1800" dirty="0">
                <a:cs typeface="Arial"/>
              </a:rPr>
              <a:t>Royalties Shared, Smart Contracts, NFTS</a:t>
            </a:r>
            <a:endParaRPr lang="en-US" sz="180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9A16E2DA-8782-EACD-C467-2BD2FC2239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3d Modeling Combo</a:t>
            </a:r>
            <a:endParaRPr lang="en-US" dirty="0"/>
          </a:p>
        </p:txBody>
      </p:sp>
      <p:sp>
        <p:nvSpPr>
          <p:cNvPr id="45" name="Content Placeholder 44">
            <a:extLst>
              <a:ext uri="{FF2B5EF4-FFF2-40B4-BE49-F238E27FC236}">
                <a16:creationId xmlns:a16="http://schemas.microsoft.com/office/drawing/2014/main" id="{2A504466-AF6B-14A5-DBE7-37A09EC63EC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800" dirty="0">
                <a:cs typeface="Arial"/>
              </a:rPr>
              <a:t>3D Scan Person</a:t>
            </a:r>
            <a:endParaRPr lang="en-US" sz="1800" dirty="0"/>
          </a:p>
          <a:p>
            <a:endParaRPr lang="en-US" sz="1800" dirty="0">
              <a:cs typeface="Arial"/>
            </a:endParaRPr>
          </a:p>
          <a:p>
            <a:r>
              <a:rPr lang="en-US" sz="1800" dirty="0">
                <a:cs typeface="Arial"/>
              </a:rPr>
              <a:t>AI-Gen 3D Digital Replica</a:t>
            </a:r>
          </a:p>
          <a:p>
            <a:endParaRPr lang="en-US" sz="1800" dirty="0">
              <a:cs typeface="Arial"/>
            </a:endParaRPr>
          </a:p>
          <a:p>
            <a:r>
              <a:rPr lang="en-US" sz="1800" dirty="0">
                <a:cs typeface="Arial"/>
              </a:rPr>
              <a:t>Digital Clone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41" name="Title 40">
            <a:extLst>
              <a:ext uri="{FF2B5EF4-FFF2-40B4-BE49-F238E27FC236}">
                <a16:creationId xmlns:a16="http://schemas.microsoft.com/office/drawing/2014/main" id="{A49ABFAC-D966-9A7C-EFB9-4AA2A4BFC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future plans</a:t>
            </a:r>
          </a:p>
        </p:txBody>
      </p:sp>
    </p:spTree>
    <p:extLst>
      <p:ext uri="{BB962C8B-B14F-4D97-AF65-F5344CB8AC3E}">
        <p14:creationId xmlns:p14="http://schemas.microsoft.com/office/powerpoint/2010/main" val="2700317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BBBA1E-ED1D-644D-A145-6C81B20AE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93B96-4B4D-F7D9-B92C-16B5910F3C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Thank You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03D54B-2B95-8EAB-74E7-C2A9A46CE4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28367" y="4714170"/>
            <a:ext cx="2732219" cy="150876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700" b="1">
                <a:cs typeface="Arial"/>
              </a:rPr>
              <a:t>Raj Rangwani,</a:t>
            </a:r>
            <a:endParaRPr lang="en-US" sz="1700">
              <a:cs typeface="Arial"/>
            </a:endParaRPr>
          </a:p>
          <a:p>
            <a:r>
              <a:rPr lang="en-US" sz="1700" b="1">
                <a:cs typeface="Arial"/>
              </a:rPr>
              <a:t>Joe </a:t>
            </a:r>
            <a:r>
              <a:rPr lang="en-US" sz="1700" b="1" err="1">
                <a:cs typeface="Arial"/>
              </a:rPr>
              <a:t>Perinchery</a:t>
            </a:r>
            <a:r>
              <a:rPr lang="en-US" sz="1700" b="1">
                <a:cs typeface="Arial"/>
              </a:rPr>
              <a:t>,</a:t>
            </a:r>
            <a:endParaRPr lang="en-US" sz="1700">
              <a:cs typeface="Arial"/>
            </a:endParaRPr>
          </a:p>
          <a:p>
            <a:r>
              <a:rPr lang="en-US" sz="1700" b="1" dirty="0">
                <a:cs typeface="Arial"/>
              </a:rPr>
              <a:t>Timur </a:t>
            </a:r>
            <a:r>
              <a:rPr lang="en-US" sz="1700" b="1" err="1">
                <a:cs typeface="Arial"/>
              </a:rPr>
              <a:t>Mazitov</a:t>
            </a:r>
            <a:r>
              <a:rPr lang="en-US" sz="1700" b="1" dirty="0">
                <a:cs typeface="Arial"/>
              </a:rPr>
              <a:t>,</a:t>
            </a:r>
            <a:endParaRPr lang="en-US" sz="1700" dirty="0">
              <a:cs typeface="Arial"/>
            </a:endParaRPr>
          </a:p>
          <a:p>
            <a:r>
              <a:rPr lang="en-US" sz="1700" b="1" dirty="0">
                <a:cs typeface="Arial"/>
              </a:rPr>
              <a:t>..and N1yah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212422"/>
      </p:ext>
    </p:extLst>
  </p:cSld>
  <p:clrMapOvr>
    <a:masterClrMapping/>
  </p:clrMapOvr>
</p:sld>
</file>

<file path=ppt/theme/theme1.xml><?xml version="1.0" encoding="utf-8"?>
<a:theme xmlns:a="http://schemas.openxmlformats.org/drawingml/2006/main" name="JuxtaposeVTI">
  <a:themeElements>
    <a:clrScheme name="JuxtaposeVTI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JuxtaposeVTI">
      <a:majorFont>
        <a:latin typeface="Franklin Gothic Demi Cond" panose="020B0706030402020204"/>
        <a:ea typeface=""/>
        <a:cs typeface=""/>
      </a:majorFont>
      <a:minorFont>
        <a:latin typeface="Franklin Gothic Medium" panose="020B0603020102020204"/>
        <a:ea typeface=""/>
        <a:cs typeface=""/>
      </a:minorFont>
    </a:fontScheme>
    <a:fmtScheme name="Juxtapos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B0236716-CA63-41C1-B6AD-997AE15F064B}" vid="{0E0AE8FC-D493-434E-BDCC-ED5FFB2DAE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C239F86-289C-4137-84E8-C0091446A9E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441F879-28B8-493E-AE7E-E245EA409B7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2A75F4-FAA4-4B3A-89D9-C65257DD92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431</Words>
  <Application>Microsoft Office PowerPoint</Application>
  <PresentationFormat>Widescreen</PresentationFormat>
  <Paragraphs>142</Paragraphs>
  <Slides>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JuxtaposeVTI</vt:lpstr>
      <vt:lpstr>Celebrity.AI</vt:lpstr>
      <vt:lpstr>The TEAM</vt:lpstr>
      <vt:lpstr>Who Wants to Live Forever</vt:lpstr>
      <vt:lpstr>Who Do YOU Want  to be "Live" Forever?</vt:lpstr>
      <vt:lpstr>What we are building</vt:lpstr>
      <vt:lpstr>Process</vt:lpstr>
      <vt:lpstr>future plans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296</cp:revision>
  <dcterms:created xsi:type="dcterms:W3CDTF">2025-05-03T19:29:49Z</dcterms:created>
  <dcterms:modified xsi:type="dcterms:W3CDTF">2025-05-04T11:02:55Z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